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А.С. Пушкин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С.Я. Маршак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М.Ю. Лермонтов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Е.Благинина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-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Как вы думаете, ребята, с каким поэтом мы сегодня будем знакомиться?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99982"/>
            <a:ext cx="2714644" cy="190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Елена Александровна  Благинина.</a:t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Попробуйте собрать слова из букв, чтобы узнать названия стихотворений, которые мы будем на уроке читать.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</a:t>
            </a:r>
            <a:r>
              <a:rPr lang="ru-RU" sz="6600" dirty="0" smtClean="0">
                <a:solidFill>
                  <a:schemeClr val="tx2">
                    <a:lumMod val="50000"/>
                  </a:schemeClr>
                </a:solidFill>
              </a:rPr>
              <a:t>А К Ш У К У К</a:t>
            </a:r>
          </a:p>
          <a:p>
            <a:pPr>
              <a:buNone/>
            </a:pPr>
            <a:r>
              <a:rPr lang="ru-RU" sz="6600" dirty="0" smtClean="0">
                <a:solidFill>
                  <a:srgbClr val="FF0000"/>
                </a:solidFill>
              </a:rPr>
              <a:t>   Н К Ё Т О К О</a:t>
            </a:r>
            <a:endParaRPr lang="ru-RU" sz="6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714356"/>
            <a:ext cx="14287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«Кукушка», «Котёнок»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332037"/>
            <a:ext cx="8229600" cy="4525963"/>
          </a:xfrm>
        </p:spPr>
        <p:txBody>
          <a:bodyPr/>
          <a:lstStyle/>
          <a:p>
            <a:r>
              <a:rPr lang="ru-RU" dirty="0" smtClean="0"/>
              <a:t>Цели урока: расширить знания детей о жизни и творчестве Е. Благининой; обучать понимать смысл прочитанного.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0"/>
            <a:ext cx="2000264" cy="140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85728"/>
            <a:ext cx="7638630" cy="25853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Биография и творчество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Елены Александровны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Благининой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928934"/>
            <a:ext cx="2714644" cy="363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6DE8BF-6333-4B56-8D53-BB83F1061B98}" type="slidenum">
              <a:rPr lang="ru-RU"/>
              <a:pPr>
                <a:defRPr/>
              </a:pPr>
              <a:t>5</a:t>
            </a:fld>
            <a:endParaRPr lang="ru-RU"/>
          </a:p>
        </p:txBody>
      </p:sp>
      <p:pic>
        <p:nvPicPr>
          <p:cNvPr id="7" name="Picture 2" descr="C:\Documents and Settings\Admin\Рабочий стол\Благинина\Blagini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10000" contrast="10000"/>
          </a:blip>
          <a:srcRect/>
          <a:stretch>
            <a:fillRect/>
          </a:stretch>
        </p:blipFill>
        <p:spPr>
          <a:xfrm>
            <a:off x="928662" y="1928802"/>
            <a:ext cx="2500313" cy="3305175"/>
          </a:xfrm>
          <a:ln w="5715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928662" y="214290"/>
            <a:ext cx="7858180" cy="17859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Елена Александровна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Благинина.</a:t>
            </a: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571875" y="2571750"/>
            <a:ext cx="47148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Georgia" pitchFamily="18" charset="0"/>
              </a:rPr>
              <a:t>(1903-1989) - русский поэт, переводчик.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42910" y="2500306"/>
            <a:ext cx="8229600" cy="3416300"/>
          </a:xfrm>
        </p:spPr>
        <p:txBody>
          <a:bodyPr rtlCol="0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      </a:t>
            </a:r>
            <a:r>
              <a:rPr lang="ru-RU" sz="2400" dirty="0" smtClean="0"/>
              <a:t>Дочь </a:t>
            </a:r>
            <a:r>
              <a:rPr lang="ru-RU" sz="2400" dirty="0"/>
              <a:t>багажного кассира на станции Курск-I, внучка священника собиралась стать </a:t>
            </a:r>
            <a:r>
              <a:rPr lang="ru-RU" sz="2400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учительницей</a:t>
            </a:r>
            <a:r>
              <a:rPr lang="ru-RU" sz="2400" dirty="0"/>
              <a:t>. Каждый день, в любую погоду, в самодельных башмаках на верёвочной подошве (время было трудное: двадцатые годы) шла она за семь километров от дома в Курский педагогический институт. Но желание писать оказалось сильнее, и тогда же  в альманахе курских поэтов появились первые лирические стихи Елены Александровны. 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357166"/>
            <a:ext cx="2653367" cy="185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 noChangeArrowheads="1"/>
          </p:cNvSpPr>
          <p:nvPr>
            <p:ph idx="1"/>
          </p:nvPr>
        </p:nvSpPr>
        <p:spPr>
          <a:xfrm>
            <a:off x="642910" y="2500306"/>
            <a:ext cx="8229600" cy="3232150"/>
          </a:xfrm>
        </p:spPr>
        <p:txBody>
          <a:bodyPr>
            <a:spAutoFit/>
          </a:bodyPr>
          <a:lstStyle/>
          <a:p>
            <a:pPr algn="just" eaLnBrk="1" hangingPunct="1">
              <a:buFont typeface="Arial" charset="0"/>
              <a:buNone/>
            </a:pPr>
            <a:r>
              <a:rPr lang="en-US" sz="2000" dirty="0" smtClean="0">
                <a:latin typeface="Georgia" pitchFamily="18" charset="0"/>
              </a:rPr>
              <a:t>     </a:t>
            </a:r>
            <a:r>
              <a:rPr lang="ru-RU" sz="2000" dirty="0" smtClean="0">
                <a:latin typeface="Georgia" pitchFamily="18" charset="0"/>
              </a:rPr>
              <a:t>В детскую литературу Елена Александровна пришла в начале 30-х годов. Именно тогда на страницах журнала «</a:t>
            </a:r>
            <a:r>
              <a:rPr lang="ru-RU" sz="2000" dirty="0" err="1" smtClean="0">
                <a:latin typeface="Georgia" pitchFamily="18" charset="0"/>
              </a:rPr>
              <a:t>Мурзилка</a:t>
            </a:r>
            <a:r>
              <a:rPr lang="ru-RU" sz="2000" dirty="0" smtClean="0">
                <a:latin typeface="Georgia" pitchFamily="18" charset="0"/>
              </a:rPr>
              <a:t>», где печатались такие поэты, как Маршак, </a:t>
            </a:r>
            <a:r>
              <a:rPr lang="ru-RU" sz="2000" dirty="0" err="1" smtClean="0">
                <a:latin typeface="Georgia" pitchFamily="18" charset="0"/>
              </a:rPr>
              <a:t>Барто</a:t>
            </a:r>
            <a:r>
              <a:rPr lang="ru-RU" sz="2000" dirty="0" smtClean="0">
                <a:latin typeface="Georgia" pitchFamily="18" charset="0"/>
              </a:rPr>
              <a:t>, Михалков, появилось новое имя - Е. Благинина. </a:t>
            </a:r>
          </a:p>
          <a:p>
            <a:pPr algn="just" eaLnBrk="1" hangingPunct="1">
              <a:buFont typeface="Arial" charset="0"/>
              <a:buNone/>
            </a:pPr>
            <a:r>
              <a:rPr lang="en-US" sz="2000" dirty="0" smtClean="0">
                <a:latin typeface="Georgia" pitchFamily="18" charset="0"/>
              </a:rPr>
              <a:t>     </a:t>
            </a:r>
            <a:r>
              <a:rPr lang="ru-RU" sz="2000" dirty="0" smtClean="0">
                <a:latin typeface="Georgia" pitchFamily="18" charset="0"/>
              </a:rPr>
              <a:t>«Ребята любили и её, и её стихи - замечательные стихи о том, что близко и дорого детям: про ветер, про дождик, про радугу, про берёзки, про яблоки, про сад и огород и, конечно, про самих детей, про их радости и горести», - вспоминает литературовед Е. </a:t>
            </a:r>
            <a:r>
              <a:rPr lang="ru-RU" sz="2000" dirty="0" err="1" smtClean="0">
                <a:latin typeface="Georgia" pitchFamily="18" charset="0"/>
              </a:rPr>
              <a:t>Таратута</a:t>
            </a:r>
            <a:r>
              <a:rPr lang="ru-RU" sz="2000" dirty="0" smtClean="0">
                <a:latin typeface="Georgia" pitchFamily="18" charset="0"/>
              </a:rPr>
              <a:t>, работавшая тогда в библиотеке, где авторы «</a:t>
            </a:r>
            <a:r>
              <a:rPr lang="ru-RU" sz="2000" dirty="0" err="1" smtClean="0">
                <a:latin typeface="Georgia" pitchFamily="18" charset="0"/>
              </a:rPr>
              <a:t>Мурзилки</a:t>
            </a:r>
            <a:r>
              <a:rPr lang="ru-RU" sz="2000" dirty="0" smtClean="0">
                <a:latin typeface="Georgia" pitchFamily="18" charset="0"/>
              </a:rPr>
              <a:t>» выступали перед маленькими читателями.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99982"/>
            <a:ext cx="2714644" cy="1900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H:\10009454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286256"/>
            <a:ext cx="242887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C:\Documents and Settings\Loner\Рабочий стол\Благинина. Папуловой\картинки\top9516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1357313"/>
            <a:ext cx="2232025" cy="317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3" descr="C:\Documents and Settings\Loner\Рабочий стол\Благинина. Папуловой\картинки\12646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285860"/>
            <a:ext cx="2321069" cy="3143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214290"/>
            <a:ext cx="2000264" cy="256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57290" y="4648931"/>
            <a:ext cx="1500198" cy="192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214290"/>
            <a:ext cx="1714512" cy="240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58016" y="4429132"/>
            <a:ext cx="1571636" cy="220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9058" y="2071678"/>
            <a:ext cx="1404934" cy="208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29454" y="0"/>
            <a:ext cx="1928826" cy="1350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5" descr="H:\558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85875"/>
            <a:ext cx="279241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" descr="H:\dvazirafa_azbukadljamalish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500174"/>
            <a:ext cx="44291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D:\АНИМАШКИ.RU (G)\animashky\ОБЫЧНЫЕ\Люди и работа\дети\14424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>
            <a:lum bright="-10000" contrast="10000"/>
          </a:blip>
          <a:srcRect/>
          <a:stretch>
            <a:fillRect/>
          </a:stretch>
        </p:blipFill>
        <p:spPr>
          <a:xfrm>
            <a:off x="2285984" y="4014787"/>
            <a:ext cx="2857500" cy="2843213"/>
          </a:xfr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0"/>
            <a:ext cx="2041075" cy="142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Тема3</Template>
  <TotalTime>115</TotalTime>
  <Words>285</Words>
  <Application>Microsoft Office PowerPoint</Application>
  <PresentationFormat>Экран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Тема3</vt:lpstr>
      <vt:lpstr>А.С. Пушкин С.Я. Маршак М.Ю. Лермонтов Е.Благинина </vt:lpstr>
      <vt:lpstr>Елена Александровна  Благинина. </vt:lpstr>
      <vt:lpstr>«Кукушка», «Котёнок»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А.С. Пушкин С.Я. Маршак М.Ю. Лермонтов Е.Благинина </dc:title>
  <cp:lastModifiedBy>АНАСТАСИЯ</cp:lastModifiedBy>
  <cp:revision>15</cp:revision>
  <dcterms:modified xsi:type="dcterms:W3CDTF">2020-04-05T11:15:20Z</dcterms:modified>
</cp:coreProperties>
</file>