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55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3000" t="5000" r="33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76315-B494-4B00-89B6-7DFD2F03726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FF961-44ED-44B7-B742-2F9E6B21BC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107504" y="6561348"/>
            <a:ext cx="124585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FokinaLida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mpd="thickThin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29614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13" name="Заголовок 1"/>
          <p:cNvSpPr>
            <a:spLocks noGrp="1"/>
          </p:cNvSpPr>
          <p:nvPr>
            <p:ph type="ctrTitle"/>
          </p:nvPr>
        </p:nvSpPr>
        <p:spPr>
          <a:xfrm>
            <a:off x="1187624" y="1556792"/>
            <a:ext cx="6768752" cy="3096343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Тренажёр</a:t>
            </a:r>
            <a:r>
              <a:rPr lang="ru-RU" sz="5400" b="1" dirty="0" smtClean="0"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b="1" dirty="0" smtClean="0"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700" b="1" dirty="0" smtClean="0"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в слове звуков и букв</a:t>
            </a:r>
            <a:r>
              <a:rPr lang="ru-RU" sz="2700" b="1" dirty="0"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b="1" dirty="0"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язык, 1-4 класс</a:t>
            </a:r>
            <a:br>
              <a:rPr lang="ru-RU" sz="2700" b="1" dirty="0" smtClean="0"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УМК любой</a:t>
            </a:r>
            <a:endParaRPr lang="ru-RU" sz="2700" dirty="0">
              <a:solidFill>
                <a:schemeClr val="accent2"/>
              </a:solidFill>
            </a:endParaRPr>
          </a:p>
        </p:txBody>
      </p:sp>
      <p:pic>
        <p:nvPicPr>
          <p:cNvPr id="15" name="Picture 2" descr="http://img-fotki.yandex.ru/get/5105/200418627.4/0_1062a4_b5b8d1a9_L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4139" y="5976040"/>
            <a:ext cx="728853" cy="560593"/>
          </a:xfrm>
          <a:prstGeom prst="rect">
            <a:avLst/>
          </a:prstGeom>
          <a:noFill/>
        </p:spPr>
      </p:pic>
      <p:pic>
        <p:nvPicPr>
          <p:cNvPr id="16" name="Picture 8" descr="http://img-fotki.yandex.ru/get/9068/16969765.1b8/0_87bd9_13bca51d_M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95015" y="5877272"/>
            <a:ext cx="806519" cy="75812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auto">
          <a:xfrm>
            <a:off x="4372603" y="332656"/>
            <a:ext cx="1711565" cy="20903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13"/>
              <a:gd name="T52" fmla="*/ 0 h 396"/>
              <a:gd name="T53" fmla="*/ 413 w 413"/>
              <a:gd name="T54" fmla="*/ 396 h 39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0"/>
          <p:cNvSpPr>
            <a:spLocks/>
          </p:cNvSpPr>
          <p:nvPr/>
        </p:nvSpPr>
        <p:spPr bwMode="auto">
          <a:xfrm>
            <a:off x="3125757" y="2344721"/>
            <a:ext cx="1748391" cy="2143967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22"/>
              <a:gd name="T91" fmla="*/ 0 h 406"/>
              <a:gd name="T92" fmla="*/ 422 w 422"/>
              <a:gd name="T93" fmla="*/ 406 h 40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0" name="Freeform 12"/>
          <p:cNvSpPr>
            <a:spLocks/>
          </p:cNvSpPr>
          <p:nvPr/>
        </p:nvSpPr>
        <p:spPr bwMode="auto">
          <a:xfrm>
            <a:off x="4593563" y="4361257"/>
            <a:ext cx="1490605" cy="2164087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60"/>
              <a:gd name="T52" fmla="*/ 0 h 410"/>
              <a:gd name="T53" fmla="*/ 360 w 360"/>
              <a:gd name="T54" fmla="*/ 410 h 41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2" name="Freeform 14"/>
          <p:cNvSpPr>
            <a:spLocks/>
          </p:cNvSpPr>
          <p:nvPr/>
        </p:nvSpPr>
        <p:spPr bwMode="auto">
          <a:xfrm>
            <a:off x="4547968" y="2022790"/>
            <a:ext cx="1536200" cy="2722994"/>
          </a:xfrm>
          <a:custGeom>
            <a:avLst/>
            <a:gdLst>
              <a:gd name="T0" fmla="*/ 222 w 371"/>
              <a:gd name="T1" fmla="*/ 65 h 516"/>
              <a:gd name="T2" fmla="*/ 204 w 371"/>
              <a:gd name="T3" fmla="*/ 33 h 516"/>
              <a:gd name="T4" fmla="*/ 179 w 371"/>
              <a:gd name="T5" fmla="*/ 6 h 516"/>
              <a:gd name="T6" fmla="*/ 130 w 371"/>
              <a:gd name="T7" fmla="*/ 16 h 516"/>
              <a:gd name="T8" fmla="*/ 157 w 371"/>
              <a:gd name="T9" fmla="*/ 43 h 516"/>
              <a:gd name="T10" fmla="*/ 119 w 371"/>
              <a:gd name="T11" fmla="*/ 71 h 516"/>
              <a:gd name="T12" fmla="*/ 22 w 371"/>
              <a:gd name="T13" fmla="*/ 70 h 516"/>
              <a:gd name="T14" fmla="*/ 24 w 371"/>
              <a:gd name="T15" fmla="*/ 186 h 516"/>
              <a:gd name="T16" fmla="*/ 29 w 371"/>
              <a:gd name="T17" fmla="*/ 220 h 516"/>
              <a:gd name="T18" fmla="*/ 65 w 371"/>
              <a:gd name="T19" fmla="*/ 218 h 516"/>
              <a:gd name="T20" fmla="*/ 74 w 371"/>
              <a:gd name="T21" fmla="*/ 257 h 516"/>
              <a:gd name="T22" fmla="*/ 41 w 371"/>
              <a:gd name="T23" fmla="*/ 260 h 516"/>
              <a:gd name="T24" fmla="*/ 21 w 371"/>
              <a:gd name="T25" fmla="*/ 307 h 516"/>
              <a:gd name="T26" fmla="*/ 20 w 371"/>
              <a:gd name="T27" fmla="*/ 462 h 516"/>
              <a:gd name="T28" fmla="*/ 119 w 371"/>
              <a:gd name="T29" fmla="*/ 466 h 516"/>
              <a:gd name="T30" fmla="*/ 111 w 371"/>
              <a:gd name="T31" fmla="*/ 493 h 516"/>
              <a:gd name="T32" fmla="*/ 140 w 371"/>
              <a:gd name="T33" fmla="*/ 512 h 516"/>
              <a:gd name="T34" fmla="*/ 189 w 371"/>
              <a:gd name="T35" fmla="*/ 503 h 516"/>
              <a:gd name="T36" fmla="*/ 163 w 371"/>
              <a:gd name="T37" fmla="*/ 465 h 516"/>
              <a:gd name="T38" fmla="*/ 371 w 371"/>
              <a:gd name="T39" fmla="*/ 472 h 516"/>
              <a:gd name="T40" fmla="*/ 371 w 371"/>
              <a:gd name="T41" fmla="*/ 58 h 516"/>
              <a:gd name="T42" fmla="*/ 222 w 371"/>
              <a:gd name="T43" fmla="*/ 65 h 5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71"/>
              <a:gd name="T67" fmla="*/ 0 h 516"/>
              <a:gd name="T68" fmla="*/ 371 w 371"/>
              <a:gd name="T69" fmla="*/ 516 h 51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71" h="516">
                <a:moveTo>
                  <a:pt x="222" y="65"/>
                </a:moveTo>
                <a:cubicBezTo>
                  <a:pt x="205" y="60"/>
                  <a:pt x="194" y="50"/>
                  <a:pt x="204" y="33"/>
                </a:cubicBezTo>
                <a:cubicBezTo>
                  <a:pt x="213" y="16"/>
                  <a:pt x="194" y="11"/>
                  <a:pt x="179" y="6"/>
                </a:cubicBezTo>
                <a:cubicBezTo>
                  <a:pt x="163" y="1"/>
                  <a:pt x="132" y="0"/>
                  <a:pt x="130" y="16"/>
                </a:cubicBezTo>
                <a:cubicBezTo>
                  <a:pt x="128" y="31"/>
                  <a:pt x="150" y="36"/>
                  <a:pt x="157" y="43"/>
                </a:cubicBezTo>
                <a:cubicBezTo>
                  <a:pt x="164" y="50"/>
                  <a:pt x="148" y="65"/>
                  <a:pt x="119" y="71"/>
                </a:cubicBezTo>
                <a:cubicBezTo>
                  <a:pt x="95" y="76"/>
                  <a:pt x="65" y="76"/>
                  <a:pt x="22" y="70"/>
                </a:cubicBezTo>
                <a:cubicBezTo>
                  <a:pt x="25" y="100"/>
                  <a:pt x="37" y="132"/>
                  <a:pt x="24" y="186"/>
                </a:cubicBezTo>
                <a:cubicBezTo>
                  <a:pt x="19" y="203"/>
                  <a:pt x="17" y="214"/>
                  <a:pt x="29" y="220"/>
                </a:cubicBezTo>
                <a:cubicBezTo>
                  <a:pt x="41" y="227"/>
                  <a:pt x="57" y="212"/>
                  <a:pt x="65" y="218"/>
                </a:cubicBezTo>
                <a:cubicBezTo>
                  <a:pt x="73" y="224"/>
                  <a:pt x="79" y="242"/>
                  <a:pt x="74" y="257"/>
                </a:cubicBezTo>
                <a:cubicBezTo>
                  <a:pt x="69" y="272"/>
                  <a:pt x="58" y="275"/>
                  <a:pt x="41" y="260"/>
                </a:cubicBezTo>
                <a:cubicBezTo>
                  <a:pt x="29" y="248"/>
                  <a:pt x="22" y="276"/>
                  <a:pt x="21" y="307"/>
                </a:cubicBezTo>
                <a:cubicBezTo>
                  <a:pt x="20" y="331"/>
                  <a:pt x="0" y="381"/>
                  <a:pt x="20" y="462"/>
                </a:cubicBezTo>
                <a:cubicBezTo>
                  <a:pt x="31" y="459"/>
                  <a:pt x="93" y="453"/>
                  <a:pt x="119" y="466"/>
                </a:cubicBezTo>
                <a:cubicBezTo>
                  <a:pt x="130" y="472"/>
                  <a:pt x="112" y="482"/>
                  <a:pt x="111" y="493"/>
                </a:cubicBezTo>
                <a:cubicBezTo>
                  <a:pt x="111" y="504"/>
                  <a:pt x="119" y="511"/>
                  <a:pt x="140" y="512"/>
                </a:cubicBezTo>
                <a:cubicBezTo>
                  <a:pt x="160" y="513"/>
                  <a:pt x="184" y="516"/>
                  <a:pt x="189" y="503"/>
                </a:cubicBezTo>
                <a:cubicBezTo>
                  <a:pt x="193" y="489"/>
                  <a:pt x="152" y="474"/>
                  <a:pt x="163" y="465"/>
                </a:cubicBezTo>
                <a:cubicBezTo>
                  <a:pt x="192" y="443"/>
                  <a:pt x="304" y="454"/>
                  <a:pt x="371" y="472"/>
                </a:cubicBezTo>
                <a:cubicBezTo>
                  <a:pt x="371" y="58"/>
                  <a:pt x="371" y="58"/>
                  <a:pt x="371" y="58"/>
                </a:cubicBezTo>
                <a:cubicBezTo>
                  <a:pt x="308" y="53"/>
                  <a:pt x="235" y="69"/>
                  <a:pt x="222" y="65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5"/>
          <p:cNvSpPr>
            <a:spLocks/>
          </p:cNvSpPr>
          <p:nvPr/>
        </p:nvSpPr>
        <p:spPr bwMode="auto">
          <a:xfrm>
            <a:off x="1656196" y="4408206"/>
            <a:ext cx="1560751" cy="2117138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77"/>
              <a:gd name="T76" fmla="*/ 0 h 401"/>
              <a:gd name="T77" fmla="*/ 377 w 377"/>
              <a:gd name="T78" fmla="*/ 401 h 40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6"/>
          <p:cNvSpPr>
            <a:spLocks/>
          </p:cNvSpPr>
          <p:nvPr/>
        </p:nvSpPr>
        <p:spPr bwMode="auto">
          <a:xfrm>
            <a:off x="251520" y="4361257"/>
            <a:ext cx="1690521" cy="2164087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8"/>
              <a:gd name="T49" fmla="*/ 0 h 410"/>
              <a:gd name="T50" fmla="*/ 408 w 408"/>
              <a:gd name="T51" fmla="*/ 410 h 4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5" name="Freeform 17"/>
          <p:cNvSpPr>
            <a:spLocks/>
          </p:cNvSpPr>
          <p:nvPr/>
        </p:nvSpPr>
        <p:spPr bwMode="auto">
          <a:xfrm>
            <a:off x="251520" y="2065268"/>
            <a:ext cx="1557243" cy="2660397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76"/>
              <a:gd name="T70" fmla="*/ 0 h 504"/>
              <a:gd name="T71" fmla="*/ 376 w 376"/>
              <a:gd name="T72" fmla="*/ 504 h 50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лилия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noaction">
              <a:snd r:embed="rId2" name="Ой-ой-ой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5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hlinkshowjump?jump=nextslide">
              <a:snd r:embed="rId3" name="Замечательно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6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noaction">
              <a:snd r:embed="rId4" name="Нет-нет-нет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4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6" name="Freeform 8"/>
          <p:cNvSpPr>
            <a:spLocks/>
          </p:cNvSpPr>
          <p:nvPr/>
        </p:nvSpPr>
        <p:spPr bwMode="auto">
          <a:xfrm>
            <a:off x="1668471" y="332656"/>
            <a:ext cx="1560751" cy="2380944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77"/>
              <a:gd name="T70" fmla="*/ 0 h 451"/>
              <a:gd name="T71" fmla="*/ 377 w 377"/>
              <a:gd name="T72" fmla="*/ 451 h 45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auto">
          <a:xfrm>
            <a:off x="4372603" y="332656"/>
            <a:ext cx="1711565" cy="20903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13"/>
              <a:gd name="T52" fmla="*/ 0 h 396"/>
              <a:gd name="T53" fmla="*/ 413 w 413"/>
              <a:gd name="T54" fmla="*/ 396 h 39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0"/>
          <p:cNvSpPr>
            <a:spLocks/>
          </p:cNvSpPr>
          <p:nvPr/>
        </p:nvSpPr>
        <p:spPr bwMode="auto">
          <a:xfrm>
            <a:off x="3125757" y="2344721"/>
            <a:ext cx="1748391" cy="2143967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22"/>
              <a:gd name="T91" fmla="*/ 0 h 406"/>
              <a:gd name="T92" fmla="*/ 422 w 422"/>
              <a:gd name="T93" fmla="*/ 406 h 40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0" name="Freeform 12"/>
          <p:cNvSpPr>
            <a:spLocks/>
          </p:cNvSpPr>
          <p:nvPr/>
        </p:nvSpPr>
        <p:spPr bwMode="auto">
          <a:xfrm>
            <a:off x="4593563" y="4361257"/>
            <a:ext cx="1490605" cy="2164087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60"/>
              <a:gd name="T52" fmla="*/ 0 h 410"/>
              <a:gd name="T53" fmla="*/ 360 w 360"/>
              <a:gd name="T54" fmla="*/ 410 h 41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2" name="Freeform 14"/>
          <p:cNvSpPr>
            <a:spLocks/>
          </p:cNvSpPr>
          <p:nvPr/>
        </p:nvSpPr>
        <p:spPr bwMode="auto">
          <a:xfrm>
            <a:off x="4547968" y="2022790"/>
            <a:ext cx="1536200" cy="2722994"/>
          </a:xfrm>
          <a:custGeom>
            <a:avLst/>
            <a:gdLst>
              <a:gd name="T0" fmla="*/ 222 w 371"/>
              <a:gd name="T1" fmla="*/ 65 h 516"/>
              <a:gd name="T2" fmla="*/ 204 w 371"/>
              <a:gd name="T3" fmla="*/ 33 h 516"/>
              <a:gd name="T4" fmla="*/ 179 w 371"/>
              <a:gd name="T5" fmla="*/ 6 h 516"/>
              <a:gd name="T6" fmla="*/ 130 w 371"/>
              <a:gd name="T7" fmla="*/ 16 h 516"/>
              <a:gd name="T8" fmla="*/ 157 w 371"/>
              <a:gd name="T9" fmla="*/ 43 h 516"/>
              <a:gd name="T10" fmla="*/ 119 w 371"/>
              <a:gd name="T11" fmla="*/ 71 h 516"/>
              <a:gd name="T12" fmla="*/ 22 w 371"/>
              <a:gd name="T13" fmla="*/ 70 h 516"/>
              <a:gd name="T14" fmla="*/ 24 w 371"/>
              <a:gd name="T15" fmla="*/ 186 h 516"/>
              <a:gd name="T16" fmla="*/ 29 w 371"/>
              <a:gd name="T17" fmla="*/ 220 h 516"/>
              <a:gd name="T18" fmla="*/ 65 w 371"/>
              <a:gd name="T19" fmla="*/ 218 h 516"/>
              <a:gd name="T20" fmla="*/ 74 w 371"/>
              <a:gd name="T21" fmla="*/ 257 h 516"/>
              <a:gd name="T22" fmla="*/ 41 w 371"/>
              <a:gd name="T23" fmla="*/ 260 h 516"/>
              <a:gd name="T24" fmla="*/ 21 w 371"/>
              <a:gd name="T25" fmla="*/ 307 h 516"/>
              <a:gd name="T26" fmla="*/ 20 w 371"/>
              <a:gd name="T27" fmla="*/ 462 h 516"/>
              <a:gd name="T28" fmla="*/ 119 w 371"/>
              <a:gd name="T29" fmla="*/ 466 h 516"/>
              <a:gd name="T30" fmla="*/ 111 w 371"/>
              <a:gd name="T31" fmla="*/ 493 h 516"/>
              <a:gd name="T32" fmla="*/ 140 w 371"/>
              <a:gd name="T33" fmla="*/ 512 h 516"/>
              <a:gd name="T34" fmla="*/ 189 w 371"/>
              <a:gd name="T35" fmla="*/ 503 h 516"/>
              <a:gd name="T36" fmla="*/ 163 w 371"/>
              <a:gd name="T37" fmla="*/ 465 h 516"/>
              <a:gd name="T38" fmla="*/ 371 w 371"/>
              <a:gd name="T39" fmla="*/ 472 h 516"/>
              <a:gd name="T40" fmla="*/ 371 w 371"/>
              <a:gd name="T41" fmla="*/ 58 h 516"/>
              <a:gd name="T42" fmla="*/ 222 w 371"/>
              <a:gd name="T43" fmla="*/ 65 h 5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71"/>
              <a:gd name="T67" fmla="*/ 0 h 516"/>
              <a:gd name="T68" fmla="*/ 371 w 371"/>
              <a:gd name="T69" fmla="*/ 516 h 51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71" h="516">
                <a:moveTo>
                  <a:pt x="222" y="65"/>
                </a:moveTo>
                <a:cubicBezTo>
                  <a:pt x="205" y="60"/>
                  <a:pt x="194" y="50"/>
                  <a:pt x="204" y="33"/>
                </a:cubicBezTo>
                <a:cubicBezTo>
                  <a:pt x="213" y="16"/>
                  <a:pt x="194" y="11"/>
                  <a:pt x="179" y="6"/>
                </a:cubicBezTo>
                <a:cubicBezTo>
                  <a:pt x="163" y="1"/>
                  <a:pt x="132" y="0"/>
                  <a:pt x="130" y="16"/>
                </a:cubicBezTo>
                <a:cubicBezTo>
                  <a:pt x="128" y="31"/>
                  <a:pt x="150" y="36"/>
                  <a:pt x="157" y="43"/>
                </a:cubicBezTo>
                <a:cubicBezTo>
                  <a:pt x="164" y="50"/>
                  <a:pt x="148" y="65"/>
                  <a:pt x="119" y="71"/>
                </a:cubicBezTo>
                <a:cubicBezTo>
                  <a:pt x="95" y="76"/>
                  <a:pt x="65" y="76"/>
                  <a:pt x="22" y="70"/>
                </a:cubicBezTo>
                <a:cubicBezTo>
                  <a:pt x="25" y="100"/>
                  <a:pt x="37" y="132"/>
                  <a:pt x="24" y="186"/>
                </a:cubicBezTo>
                <a:cubicBezTo>
                  <a:pt x="19" y="203"/>
                  <a:pt x="17" y="214"/>
                  <a:pt x="29" y="220"/>
                </a:cubicBezTo>
                <a:cubicBezTo>
                  <a:pt x="41" y="227"/>
                  <a:pt x="57" y="212"/>
                  <a:pt x="65" y="218"/>
                </a:cubicBezTo>
                <a:cubicBezTo>
                  <a:pt x="73" y="224"/>
                  <a:pt x="79" y="242"/>
                  <a:pt x="74" y="257"/>
                </a:cubicBezTo>
                <a:cubicBezTo>
                  <a:pt x="69" y="272"/>
                  <a:pt x="58" y="275"/>
                  <a:pt x="41" y="260"/>
                </a:cubicBezTo>
                <a:cubicBezTo>
                  <a:pt x="29" y="248"/>
                  <a:pt x="22" y="276"/>
                  <a:pt x="21" y="307"/>
                </a:cubicBezTo>
                <a:cubicBezTo>
                  <a:pt x="20" y="331"/>
                  <a:pt x="0" y="381"/>
                  <a:pt x="20" y="462"/>
                </a:cubicBezTo>
                <a:cubicBezTo>
                  <a:pt x="31" y="459"/>
                  <a:pt x="93" y="453"/>
                  <a:pt x="119" y="466"/>
                </a:cubicBezTo>
                <a:cubicBezTo>
                  <a:pt x="130" y="472"/>
                  <a:pt x="112" y="482"/>
                  <a:pt x="111" y="493"/>
                </a:cubicBezTo>
                <a:cubicBezTo>
                  <a:pt x="111" y="504"/>
                  <a:pt x="119" y="511"/>
                  <a:pt x="140" y="512"/>
                </a:cubicBezTo>
                <a:cubicBezTo>
                  <a:pt x="160" y="513"/>
                  <a:pt x="184" y="516"/>
                  <a:pt x="189" y="503"/>
                </a:cubicBezTo>
                <a:cubicBezTo>
                  <a:pt x="193" y="489"/>
                  <a:pt x="152" y="474"/>
                  <a:pt x="163" y="465"/>
                </a:cubicBezTo>
                <a:cubicBezTo>
                  <a:pt x="192" y="443"/>
                  <a:pt x="304" y="454"/>
                  <a:pt x="371" y="472"/>
                </a:cubicBezTo>
                <a:cubicBezTo>
                  <a:pt x="371" y="58"/>
                  <a:pt x="371" y="58"/>
                  <a:pt x="371" y="58"/>
                </a:cubicBezTo>
                <a:cubicBezTo>
                  <a:pt x="308" y="53"/>
                  <a:pt x="235" y="69"/>
                  <a:pt x="222" y="65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5"/>
          <p:cNvSpPr>
            <a:spLocks/>
          </p:cNvSpPr>
          <p:nvPr/>
        </p:nvSpPr>
        <p:spPr bwMode="auto">
          <a:xfrm>
            <a:off x="1656196" y="4408206"/>
            <a:ext cx="1560751" cy="2117138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77"/>
              <a:gd name="T76" fmla="*/ 0 h 401"/>
              <a:gd name="T77" fmla="*/ 377 w 377"/>
              <a:gd name="T78" fmla="*/ 401 h 40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6"/>
          <p:cNvSpPr>
            <a:spLocks/>
          </p:cNvSpPr>
          <p:nvPr/>
        </p:nvSpPr>
        <p:spPr bwMode="auto">
          <a:xfrm>
            <a:off x="251520" y="4361257"/>
            <a:ext cx="1690521" cy="2164087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8"/>
              <a:gd name="T49" fmla="*/ 0 h 410"/>
              <a:gd name="T50" fmla="*/ 408 w 408"/>
              <a:gd name="T51" fmla="*/ 410 h 4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5" name="Freeform 17"/>
          <p:cNvSpPr>
            <a:spLocks/>
          </p:cNvSpPr>
          <p:nvPr/>
        </p:nvSpPr>
        <p:spPr bwMode="auto">
          <a:xfrm>
            <a:off x="251520" y="2065268"/>
            <a:ext cx="1557243" cy="2660397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76"/>
              <a:gd name="T70" fmla="*/ 0 h 504"/>
              <a:gd name="T71" fmla="*/ 376 w 376"/>
              <a:gd name="T72" fmla="*/ 504 h 50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Юрий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noaction">
              <a:snd r:embed="rId2" name="Ой-ой-ой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6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4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noaction">
              <a:snd r:embed="rId3" name="Подумай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4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4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hlinkshowjump?jump=nextslide">
              <a:snd r:embed="rId4" name="Верно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5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4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6" name="Freeform 8"/>
          <p:cNvSpPr>
            <a:spLocks/>
          </p:cNvSpPr>
          <p:nvPr/>
        </p:nvSpPr>
        <p:spPr bwMode="auto">
          <a:xfrm>
            <a:off x="1668471" y="332656"/>
            <a:ext cx="1560751" cy="2380944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77"/>
              <a:gd name="T70" fmla="*/ 0 h 451"/>
              <a:gd name="T71" fmla="*/ 377 w 377"/>
              <a:gd name="T72" fmla="*/ 451 h 45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auto">
          <a:xfrm>
            <a:off x="4372603" y="332656"/>
            <a:ext cx="1711565" cy="20903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13"/>
              <a:gd name="T52" fmla="*/ 0 h 396"/>
              <a:gd name="T53" fmla="*/ 413 w 413"/>
              <a:gd name="T54" fmla="*/ 396 h 39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0"/>
          <p:cNvSpPr>
            <a:spLocks/>
          </p:cNvSpPr>
          <p:nvPr/>
        </p:nvSpPr>
        <p:spPr bwMode="auto">
          <a:xfrm>
            <a:off x="3125757" y="2344721"/>
            <a:ext cx="1748391" cy="2143967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22"/>
              <a:gd name="T91" fmla="*/ 0 h 406"/>
              <a:gd name="T92" fmla="*/ 422 w 422"/>
              <a:gd name="T93" fmla="*/ 406 h 40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1"/>
          <p:cNvSpPr>
            <a:spLocks/>
          </p:cNvSpPr>
          <p:nvPr/>
        </p:nvSpPr>
        <p:spPr bwMode="auto">
          <a:xfrm>
            <a:off x="1494860" y="2349192"/>
            <a:ext cx="1937785" cy="2477075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468"/>
              <a:gd name="T97" fmla="*/ 0 h 469"/>
              <a:gd name="T98" fmla="*/ 468 w 468"/>
              <a:gd name="T99" fmla="*/ 469 h 469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0" name="Freeform 12"/>
          <p:cNvSpPr>
            <a:spLocks/>
          </p:cNvSpPr>
          <p:nvPr/>
        </p:nvSpPr>
        <p:spPr bwMode="auto">
          <a:xfrm>
            <a:off x="4593563" y="4361257"/>
            <a:ext cx="1490605" cy="2164087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60"/>
              <a:gd name="T52" fmla="*/ 0 h 410"/>
              <a:gd name="T53" fmla="*/ 360 w 360"/>
              <a:gd name="T54" fmla="*/ 410 h 41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2" name="Freeform 14"/>
          <p:cNvSpPr>
            <a:spLocks/>
          </p:cNvSpPr>
          <p:nvPr/>
        </p:nvSpPr>
        <p:spPr bwMode="auto">
          <a:xfrm>
            <a:off x="4547968" y="2022790"/>
            <a:ext cx="1536200" cy="2722994"/>
          </a:xfrm>
          <a:custGeom>
            <a:avLst/>
            <a:gdLst>
              <a:gd name="T0" fmla="*/ 222 w 371"/>
              <a:gd name="T1" fmla="*/ 65 h 516"/>
              <a:gd name="T2" fmla="*/ 204 w 371"/>
              <a:gd name="T3" fmla="*/ 33 h 516"/>
              <a:gd name="T4" fmla="*/ 179 w 371"/>
              <a:gd name="T5" fmla="*/ 6 h 516"/>
              <a:gd name="T6" fmla="*/ 130 w 371"/>
              <a:gd name="T7" fmla="*/ 16 h 516"/>
              <a:gd name="T8" fmla="*/ 157 w 371"/>
              <a:gd name="T9" fmla="*/ 43 h 516"/>
              <a:gd name="T10" fmla="*/ 119 w 371"/>
              <a:gd name="T11" fmla="*/ 71 h 516"/>
              <a:gd name="T12" fmla="*/ 22 w 371"/>
              <a:gd name="T13" fmla="*/ 70 h 516"/>
              <a:gd name="T14" fmla="*/ 24 w 371"/>
              <a:gd name="T15" fmla="*/ 186 h 516"/>
              <a:gd name="T16" fmla="*/ 29 w 371"/>
              <a:gd name="T17" fmla="*/ 220 h 516"/>
              <a:gd name="T18" fmla="*/ 65 w 371"/>
              <a:gd name="T19" fmla="*/ 218 h 516"/>
              <a:gd name="T20" fmla="*/ 74 w 371"/>
              <a:gd name="T21" fmla="*/ 257 h 516"/>
              <a:gd name="T22" fmla="*/ 41 w 371"/>
              <a:gd name="T23" fmla="*/ 260 h 516"/>
              <a:gd name="T24" fmla="*/ 21 w 371"/>
              <a:gd name="T25" fmla="*/ 307 h 516"/>
              <a:gd name="T26" fmla="*/ 20 w 371"/>
              <a:gd name="T27" fmla="*/ 462 h 516"/>
              <a:gd name="T28" fmla="*/ 119 w 371"/>
              <a:gd name="T29" fmla="*/ 466 h 516"/>
              <a:gd name="T30" fmla="*/ 111 w 371"/>
              <a:gd name="T31" fmla="*/ 493 h 516"/>
              <a:gd name="T32" fmla="*/ 140 w 371"/>
              <a:gd name="T33" fmla="*/ 512 h 516"/>
              <a:gd name="T34" fmla="*/ 189 w 371"/>
              <a:gd name="T35" fmla="*/ 503 h 516"/>
              <a:gd name="T36" fmla="*/ 163 w 371"/>
              <a:gd name="T37" fmla="*/ 465 h 516"/>
              <a:gd name="T38" fmla="*/ 371 w 371"/>
              <a:gd name="T39" fmla="*/ 472 h 516"/>
              <a:gd name="T40" fmla="*/ 371 w 371"/>
              <a:gd name="T41" fmla="*/ 58 h 516"/>
              <a:gd name="T42" fmla="*/ 222 w 371"/>
              <a:gd name="T43" fmla="*/ 65 h 5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71"/>
              <a:gd name="T67" fmla="*/ 0 h 516"/>
              <a:gd name="T68" fmla="*/ 371 w 371"/>
              <a:gd name="T69" fmla="*/ 516 h 51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71" h="516">
                <a:moveTo>
                  <a:pt x="222" y="65"/>
                </a:moveTo>
                <a:cubicBezTo>
                  <a:pt x="205" y="60"/>
                  <a:pt x="194" y="50"/>
                  <a:pt x="204" y="33"/>
                </a:cubicBezTo>
                <a:cubicBezTo>
                  <a:pt x="213" y="16"/>
                  <a:pt x="194" y="11"/>
                  <a:pt x="179" y="6"/>
                </a:cubicBezTo>
                <a:cubicBezTo>
                  <a:pt x="163" y="1"/>
                  <a:pt x="132" y="0"/>
                  <a:pt x="130" y="16"/>
                </a:cubicBezTo>
                <a:cubicBezTo>
                  <a:pt x="128" y="31"/>
                  <a:pt x="150" y="36"/>
                  <a:pt x="157" y="43"/>
                </a:cubicBezTo>
                <a:cubicBezTo>
                  <a:pt x="164" y="50"/>
                  <a:pt x="148" y="65"/>
                  <a:pt x="119" y="71"/>
                </a:cubicBezTo>
                <a:cubicBezTo>
                  <a:pt x="95" y="76"/>
                  <a:pt x="65" y="76"/>
                  <a:pt x="22" y="70"/>
                </a:cubicBezTo>
                <a:cubicBezTo>
                  <a:pt x="25" y="100"/>
                  <a:pt x="37" y="132"/>
                  <a:pt x="24" y="186"/>
                </a:cubicBezTo>
                <a:cubicBezTo>
                  <a:pt x="19" y="203"/>
                  <a:pt x="17" y="214"/>
                  <a:pt x="29" y="220"/>
                </a:cubicBezTo>
                <a:cubicBezTo>
                  <a:pt x="41" y="227"/>
                  <a:pt x="57" y="212"/>
                  <a:pt x="65" y="218"/>
                </a:cubicBezTo>
                <a:cubicBezTo>
                  <a:pt x="73" y="224"/>
                  <a:pt x="79" y="242"/>
                  <a:pt x="74" y="257"/>
                </a:cubicBezTo>
                <a:cubicBezTo>
                  <a:pt x="69" y="272"/>
                  <a:pt x="58" y="275"/>
                  <a:pt x="41" y="260"/>
                </a:cubicBezTo>
                <a:cubicBezTo>
                  <a:pt x="29" y="248"/>
                  <a:pt x="22" y="276"/>
                  <a:pt x="21" y="307"/>
                </a:cubicBezTo>
                <a:cubicBezTo>
                  <a:pt x="20" y="331"/>
                  <a:pt x="0" y="381"/>
                  <a:pt x="20" y="462"/>
                </a:cubicBezTo>
                <a:cubicBezTo>
                  <a:pt x="31" y="459"/>
                  <a:pt x="93" y="453"/>
                  <a:pt x="119" y="466"/>
                </a:cubicBezTo>
                <a:cubicBezTo>
                  <a:pt x="130" y="472"/>
                  <a:pt x="112" y="482"/>
                  <a:pt x="111" y="493"/>
                </a:cubicBezTo>
                <a:cubicBezTo>
                  <a:pt x="111" y="504"/>
                  <a:pt x="119" y="511"/>
                  <a:pt x="140" y="512"/>
                </a:cubicBezTo>
                <a:cubicBezTo>
                  <a:pt x="160" y="513"/>
                  <a:pt x="184" y="516"/>
                  <a:pt x="189" y="503"/>
                </a:cubicBezTo>
                <a:cubicBezTo>
                  <a:pt x="193" y="489"/>
                  <a:pt x="152" y="474"/>
                  <a:pt x="163" y="465"/>
                </a:cubicBezTo>
                <a:cubicBezTo>
                  <a:pt x="192" y="443"/>
                  <a:pt x="304" y="454"/>
                  <a:pt x="371" y="472"/>
                </a:cubicBezTo>
                <a:cubicBezTo>
                  <a:pt x="371" y="58"/>
                  <a:pt x="371" y="58"/>
                  <a:pt x="371" y="58"/>
                </a:cubicBezTo>
                <a:cubicBezTo>
                  <a:pt x="308" y="53"/>
                  <a:pt x="235" y="69"/>
                  <a:pt x="222" y="65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5"/>
          <p:cNvSpPr>
            <a:spLocks/>
          </p:cNvSpPr>
          <p:nvPr/>
        </p:nvSpPr>
        <p:spPr bwMode="auto">
          <a:xfrm>
            <a:off x="1656196" y="4408206"/>
            <a:ext cx="1560751" cy="2117138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77"/>
              <a:gd name="T76" fmla="*/ 0 h 401"/>
              <a:gd name="T77" fmla="*/ 377 w 377"/>
              <a:gd name="T78" fmla="*/ 401 h 40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6"/>
          <p:cNvSpPr>
            <a:spLocks/>
          </p:cNvSpPr>
          <p:nvPr/>
        </p:nvSpPr>
        <p:spPr bwMode="auto">
          <a:xfrm>
            <a:off x="251520" y="4361257"/>
            <a:ext cx="1690521" cy="2164087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8"/>
              <a:gd name="T49" fmla="*/ 0 h 410"/>
              <a:gd name="T50" fmla="*/ 408 w 408"/>
              <a:gd name="T51" fmla="*/ 410 h 4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5" name="Freeform 17"/>
          <p:cNvSpPr>
            <a:spLocks/>
          </p:cNvSpPr>
          <p:nvPr/>
        </p:nvSpPr>
        <p:spPr bwMode="auto">
          <a:xfrm>
            <a:off x="251520" y="2065268"/>
            <a:ext cx="1557243" cy="2660397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76"/>
              <a:gd name="T70" fmla="*/ 0 h 504"/>
              <a:gd name="T71" fmla="*/ 376 w 376"/>
              <a:gd name="T72" fmla="*/ 504 h 50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ягода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noaction">
              <a:snd r:embed="rId2" name="Ой-ой-ой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5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hlinkshowjump?jump=nextslide">
              <a:snd r:embed="rId3" name="Умница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6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noaction">
              <a:snd r:embed="rId4" name="Нет-нет-нет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4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7"/>
          <p:cNvSpPr>
            <a:spLocks/>
          </p:cNvSpPr>
          <p:nvPr/>
        </p:nvSpPr>
        <p:spPr bwMode="auto">
          <a:xfrm>
            <a:off x="2955652" y="332656"/>
            <a:ext cx="1695782" cy="2369765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409"/>
              <a:gd name="T64" fmla="*/ 0 h 449"/>
              <a:gd name="T65" fmla="*/ 409 w 409"/>
              <a:gd name="T66" fmla="*/ 449 h 449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6" name="Freeform 8"/>
          <p:cNvSpPr>
            <a:spLocks/>
          </p:cNvSpPr>
          <p:nvPr/>
        </p:nvSpPr>
        <p:spPr bwMode="auto">
          <a:xfrm>
            <a:off x="1668471" y="332656"/>
            <a:ext cx="1560751" cy="2380944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77"/>
              <a:gd name="T70" fmla="*/ 0 h 451"/>
              <a:gd name="T71" fmla="*/ 377 w 377"/>
              <a:gd name="T72" fmla="*/ 451 h 45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auto">
          <a:xfrm>
            <a:off x="4372603" y="332656"/>
            <a:ext cx="1711565" cy="20903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13"/>
              <a:gd name="T52" fmla="*/ 0 h 396"/>
              <a:gd name="T53" fmla="*/ 413 w 413"/>
              <a:gd name="T54" fmla="*/ 396 h 39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0"/>
          <p:cNvSpPr>
            <a:spLocks/>
          </p:cNvSpPr>
          <p:nvPr/>
        </p:nvSpPr>
        <p:spPr bwMode="auto">
          <a:xfrm>
            <a:off x="3125757" y="2344721"/>
            <a:ext cx="1748391" cy="2143967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22"/>
              <a:gd name="T91" fmla="*/ 0 h 406"/>
              <a:gd name="T92" fmla="*/ 422 w 422"/>
              <a:gd name="T93" fmla="*/ 406 h 40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1"/>
          <p:cNvSpPr>
            <a:spLocks/>
          </p:cNvSpPr>
          <p:nvPr/>
        </p:nvSpPr>
        <p:spPr bwMode="auto">
          <a:xfrm>
            <a:off x="1494860" y="2349192"/>
            <a:ext cx="1937785" cy="2477075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468"/>
              <a:gd name="T97" fmla="*/ 0 h 469"/>
              <a:gd name="T98" fmla="*/ 468 w 468"/>
              <a:gd name="T99" fmla="*/ 469 h 469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0" name="Freeform 12"/>
          <p:cNvSpPr>
            <a:spLocks/>
          </p:cNvSpPr>
          <p:nvPr/>
        </p:nvSpPr>
        <p:spPr bwMode="auto">
          <a:xfrm>
            <a:off x="4593563" y="4361257"/>
            <a:ext cx="1490605" cy="2164087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60"/>
              <a:gd name="T52" fmla="*/ 0 h 410"/>
              <a:gd name="T53" fmla="*/ 360 w 360"/>
              <a:gd name="T54" fmla="*/ 410 h 41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2" name="Freeform 14"/>
          <p:cNvSpPr>
            <a:spLocks/>
          </p:cNvSpPr>
          <p:nvPr/>
        </p:nvSpPr>
        <p:spPr bwMode="auto">
          <a:xfrm>
            <a:off x="4547968" y="2022790"/>
            <a:ext cx="1536200" cy="2722994"/>
          </a:xfrm>
          <a:custGeom>
            <a:avLst/>
            <a:gdLst>
              <a:gd name="T0" fmla="*/ 222 w 371"/>
              <a:gd name="T1" fmla="*/ 65 h 516"/>
              <a:gd name="T2" fmla="*/ 204 w 371"/>
              <a:gd name="T3" fmla="*/ 33 h 516"/>
              <a:gd name="T4" fmla="*/ 179 w 371"/>
              <a:gd name="T5" fmla="*/ 6 h 516"/>
              <a:gd name="T6" fmla="*/ 130 w 371"/>
              <a:gd name="T7" fmla="*/ 16 h 516"/>
              <a:gd name="T8" fmla="*/ 157 w 371"/>
              <a:gd name="T9" fmla="*/ 43 h 516"/>
              <a:gd name="T10" fmla="*/ 119 w 371"/>
              <a:gd name="T11" fmla="*/ 71 h 516"/>
              <a:gd name="T12" fmla="*/ 22 w 371"/>
              <a:gd name="T13" fmla="*/ 70 h 516"/>
              <a:gd name="T14" fmla="*/ 24 w 371"/>
              <a:gd name="T15" fmla="*/ 186 h 516"/>
              <a:gd name="T16" fmla="*/ 29 w 371"/>
              <a:gd name="T17" fmla="*/ 220 h 516"/>
              <a:gd name="T18" fmla="*/ 65 w 371"/>
              <a:gd name="T19" fmla="*/ 218 h 516"/>
              <a:gd name="T20" fmla="*/ 74 w 371"/>
              <a:gd name="T21" fmla="*/ 257 h 516"/>
              <a:gd name="T22" fmla="*/ 41 w 371"/>
              <a:gd name="T23" fmla="*/ 260 h 516"/>
              <a:gd name="T24" fmla="*/ 21 w 371"/>
              <a:gd name="T25" fmla="*/ 307 h 516"/>
              <a:gd name="T26" fmla="*/ 20 w 371"/>
              <a:gd name="T27" fmla="*/ 462 h 516"/>
              <a:gd name="T28" fmla="*/ 119 w 371"/>
              <a:gd name="T29" fmla="*/ 466 h 516"/>
              <a:gd name="T30" fmla="*/ 111 w 371"/>
              <a:gd name="T31" fmla="*/ 493 h 516"/>
              <a:gd name="T32" fmla="*/ 140 w 371"/>
              <a:gd name="T33" fmla="*/ 512 h 516"/>
              <a:gd name="T34" fmla="*/ 189 w 371"/>
              <a:gd name="T35" fmla="*/ 503 h 516"/>
              <a:gd name="T36" fmla="*/ 163 w 371"/>
              <a:gd name="T37" fmla="*/ 465 h 516"/>
              <a:gd name="T38" fmla="*/ 371 w 371"/>
              <a:gd name="T39" fmla="*/ 472 h 516"/>
              <a:gd name="T40" fmla="*/ 371 w 371"/>
              <a:gd name="T41" fmla="*/ 58 h 516"/>
              <a:gd name="T42" fmla="*/ 222 w 371"/>
              <a:gd name="T43" fmla="*/ 65 h 5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71"/>
              <a:gd name="T67" fmla="*/ 0 h 516"/>
              <a:gd name="T68" fmla="*/ 371 w 371"/>
              <a:gd name="T69" fmla="*/ 516 h 51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71" h="516">
                <a:moveTo>
                  <a:pt x="222" y="65"/>
                </a:moveTo>
                <a:cubicBezTo>
                  <a:pt x="205" y="60"/>
                  <a:pt x="194" y="50"/>
                  <a:pt x="204" y="33"/>
                </a:cubicBezTo>
                <a:cubicBezTo>
                  <a:pt x="213" y="16"/>
                  <a:pt x="194" y="11"/>
                  <a:pt x="179" y="6"/>
                </a:cubicBezTo>
                <a:cubicBezTo>
                  <a:pt x="163" y="1"/>
                  <a:pt x="132" y="0"/>
                  <a:pt x="130" y="16"/>
                </a:cubicBezTo>
                <a:cubicBezTo>
                  <a:pt x="128" y="31"/>
                  <a:pt x="150" y="36"/>
                  <a:pt x="157" y="43"/>
                </a:cubicBezTo>
                <a:cubicBezTo>
                  <a:pt x="164" y="50"/>
                  <a:pt x="148" y="65"/>
                  <a:pt x="119" y="71"/>
                </a:cubicBezTo>
                <a:cubicBezTo>
                  <a:pt x="95" y="76"/>
                  <a:pt x="65" y="76"/>
                  <a:pt x="22" y="70"/>
                </a:cubicBezTo>
                <a:cubicBezTo>
                  <a:pt x="25" y="100"/>
                  <a:pt x="37" y="132"/>
                  <a:pt x="24" y="186"/>
                </a:cubicBezTo>
                <a:cubicBezTo>
                  <a:pt x="19" y="203"/>
                  <a:pt x="17" y="214"/>
                  <a:pt x="29" y="220"/>
                </a:cubicBezTo>
                <a:cubicBezTo>
                  <a:pt x="41" y="227"/>
                  <a:pt x="57" y="212"/>
                  <a:pt x="65" y="218"/>
                </a:cubicBezTo>
                <a:cubicBezTo>
                  <a:pt x="73" y="224"/>
                  <a:pt x="79" y="242"/>
                  <a:pt x="74" y="257"/>
                </a:cubicBezTo>
                <a:cubicBezTo>
                  <a:pt x="69" y="272"/>
                  <a:pt x="58" y="275"/>
                  <a:pt x="41" y="260"/>
                </a:cubicBezTo>
                <a:cubicBezTo>
                  <a:pt x="29" y="248"/>
                  <a:pt x="22" y="276"/>
                  <a:pt x="21" y="307"/>
                </a:cubicBezTo>
                <a:cubicBezTo>
                  <a:pt x="20" y="331"/>
                  <a:pt x="0" y="381"/>
                  <a:pt x="20" y="462"/>
                </a:cubicBezTo>
                <a:cubicBezTo>
                  <a:pt x="31" y="459"/>
                  <a:pt x="93" y="453"/>
                  <a:pt x="119" y="466"/>
                </a:cubicBezTo>
                <a:cubicBezTo>
                  <a:pt x="130" y="472"/>
                  <a:pt x="112" y="482"/>
                  <a:pt x="111" y="493"/>
                </a:cubicBezTo>
                <a:cubicBezTo>
                  <a:pt x="111" y="504"/>
                  <a:pt x="119" y="511"/>
                  <a:pt x="140" y="512"/>
                </a:cubicBezTo>
                <a:cubicBezTo>
                  <a:pt x="160" y="513"/>
                  <a:pt x="184" y="516"/>
                  <a:pt x="189" y="503"/>
                </a:cubicBezTo>
                <a:cubicBezTo>
                  <a:pt x="193" y="489"/>
                  <a:pt x="152" y="474"/>
                  <a:pt x="163" y="465"/>
                </a:cubicBezTo>
                <a:cubicBezTo>
                  <a:pt x="192" y="443"/>
                  <a:pt x="304" y="454"/>
                  <a:pt x="371" y="472"/>
                </a:cubicBezTo>
                <a:cubicBezTo>
                  <a:pt x="371" y="58"/>
                  <a:pt x="371" y="58"/>
                  <a:pt x="371" y="58"/>
                </a:cubicBezTo>
                <a:cubicBezTo>
                  <a:pt x="308" y="53"/>
                  <a:pt x="235" y="69"/>
                  <a:pt x="222" y="65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5"/>
          <p:cNvSpPr>
            <a:spLocks/>
          </p:cNvSpPr>
          <p:nvPr/>
        </p:nvSpPr>
        <p:spPr bwMode="auto">
          <a:xfrm>
            <a:off x="1656196" y="4408206"/>
            <a:ext cx="1560751" cy="2117138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77"/>
              <a:gd name="T76" fmla="*/ 0 h 401"/>
              <a:gd name="T77" fmla="*/ 377 w 377"/>
              <a:gd name="T78" fmla="*/ 401 h 40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6"/>
          <p:cNvSpPr>
            <a:spLocks/>
          </p:cNvSpPr>
          <p:nvPr/>
        </p:nvSpPr>
        <p:spPr bwMode="auto">
          <a:xfrm>
            <a:off x="251520" y="4361257"/>
            <a:ext cx="1690521" cy="2164087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8"/>
              <a:gd name="T49" fmla="*/ 0 h 410"/>
              <a:gd name="T50" fmla="*/ 408 w 408"/>
              <a:gd name="T51" fmla="*/ 410 h 4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5" name="Freeform 17"/>
          <p:cNvSpPr>
            <a:spLocks/>
          </p:cNvSpPr>
          <p:nvPr/>
        </p:nvSpPr>
        <p:spPr bwMode="auto">
          <a:xfrm>
            <a:off x="251520" y="2065268"/>
            <a:ext cx="1557243" cy="2660397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76"/>
              <a:gd name="T70" fmla="*/ 0 h 504"/>
              <a:gd name="T71" fmla="*/ 376 w 376"/>
              <a:gd name="T72" fmla="*/ 504 h 50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>
                <a:solidFill>
                  <a:schemeClr val="accent2"/>
                </a:solidFill>
                <a:cs typeface="Times New Roman" pitchFamily="18" charset="0"/>
              </a:rPr>
              <a:t>б</a:t>
            </a:r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ремя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hlinkshowjump?jump=nextslide">
              <a:snd r:embed="rId2" name="Молодец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5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noaction">
              <a:snd r:embed="rId3" name="Подумай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6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noaction">
              <a:snd r:embed="rId4" name="Нет-нет-нет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4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5" name="Freeform 7"/>
          <p:cNvSpPr>
            <a:spLocks/>
          </p:cNvSpPr>
          <p:nvPr/>
        </p:nvSpPr>
        <p:spPr bwMode="auto">
          <a:xfrm>
            <a:off x="2955652" y="332656"/>
            <a:ext cx="1695782" cy="2369765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409"/>
              <a:gd name="T64" fmla="*/ 0 h 449"/>
              <a:gd name="T65" fmla="*/ 409 w 409"/>
              <a:gd name="T66" fmla="*/ 449 h 449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6" name="Freeform 8"/>
          <p:cNvSpPr>
            <a:spLocks/>
          </p:cNvSpPr>
          <p:nvPr/>
        </p:nvSpPr>
        <p:spPr bwMode="auto">
          <a:xfrm>
            <a:off x="1668471" y="332656"/>
            <a:ext cx="1560751" cy="2380944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77"/>
              <a:gd name="T70" fmla="*/ 0 h 451"/>
              <a:gd name="T71" fmla="*/ 377 w 377"/>
              <a:gd name="T72" fmla="*/ 451 h 45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auto">
          <a:xfrm>
            <a:off x="4372603" y="332656"/>
            <a:ext cx="1711565" cy="20903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13"/>
              <a:gd name="T52" fmla="*/ 0 h 396"/>
              <a:gd name="T53" fmla="*/ 413 w 413"/>
              <a:gd name="T54" fmla="*/ 396 h 39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0"/>
          <p:cNvSpPr>
            <a:spLocks/>
          </p:cNvSpPr>
          <p:nvPr/>
        </p:nvSpPr>
        <p:spPr bwMode="auto">
          <a:xfrm>
            <a:off x="3125757" y="2344721"/>
            <a:ext cx="1748391" cy="2143967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22"/>
              <a:gd name="T91" fmla="*/ 0 h 406"/>
              <a:gd name="T92" fmla="*/ 422 w 422"/>
              <a:gd name="T93" fmla="*/ 406 h 40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1"/>
          <p:cNvSpPr>
            <a:spLocks/>
          </p:cNvSpPr>
          <p:nvPr/>
        </p:nvSpPr>
        <p:spPr bwMode="auto">
          <a:xfrm>
            <a:off x="1494860" y="2349192"/>
            <a:ext cx="1937785" cy="2477075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468"/>
              <a:gd name="T97" fmla="*/ 0 h 469"/>
              <a:gd name="T98" fmla="*/ 468 w 468"/>
              <a:gd name="T99" fmla="*/ 469 h 469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0" name="Freeform 12"/>
          <p:cNvSpPr>
            <a:spLocks/>
          </p:cNvSpPr>
          <p:nvPr/>
        </p:nvSpPr>
        <p:spPr bwMode="auto">
          <a:xfrm>
            <a:off x="4593563" y="4361257"/>
            <a:ext cx="1490605" cy="2164087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60"/>
              <a:gd name="T52" fmla="*/ 0 h 410"/>
              <a:gd name="T53" fmla="*/ 360 w 360"/>
              <a:gd name="T54" fmla="*/ 410 h 41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1" name="Freeform 13"/>
          <p:cNvSpPr>
            <a:spLocks/>
          </p:cNvSpPr>
          <p:nvPr/>
        </p:nvSpPr>
        <p:spPr bwMode="auto">
          <a:xfrm>
            <a:off x="2936362" y="4081804"/>
            <a:ext cx="1922003" cy="2443540"/>
          </a:xfrm>
          <a:custGeom>
            <a:avLst/>
            <a:gdLst>
              <a:gd name="T0" fmla="*/ 409 w 464"/>
              <a:gd name="T1" fmla="*/ 378 h 463"/>
              <a:gd name="T2" fmla="*/ 424 w 464"/>
              <a:gd name="T3" fmla="*/ 330 h 463"/>
              <a:gd name="T4" fmla="*/ 447 w 464"/>
              <a:gd name="T5" fmla="*/ 337 h 463"/>
              <a:gd name="T6" fmla="*/ 464 w 464"/>
              <a:gd name="T7" fmla="*/ 303 h 463"/>
              <a:gd name="T8" fmla="*/ 449 w 464"/>
              <a:gd name="T9" fmla="*/ 262 h 463"/>
              <a:gd name="T10" fmla="*/ 426 w 464"/>
              <a:gd name="T11" fmla="*/ 289 h 463"/>
              <a:gd name="T12" fmla="*/ 409 w 464"/>
              <a:gd name="T13" fmla="*/ 207 h 463"/>
              <a:gd name="T14" fmla="*/ 409 w 464"/>
              <a:gd name="T15" fmla="*/ 72 h 463"/>
              <a:gd name="T16" fmla="*/ 298 w 464"/>
              <a:gd name="T17" fmla="*/ 63 h 463"/>
              <a:gd name="T18" fmla="*/ 244 w 464"/>
              <a:gd name="T19" fmla="*/ 35 h 463"/>
              <a:gd name="T20" fmla="*/ 247 w 464"/>
              <a:gd name="T21" fmla="*/ 5 h 463"/>
              <a:gd name="T22" fmla="*/ 192 w 464"/>
              <a:gd name="T23" fmla="*/ 8 h 463"/>
              <a:gd name="T24" fmla="*/ 191 w 464"/>
              <a:gd name="T25" fmla="*/ 39 h 463"/>
              <a:gd name="T26" fmla="*/ 131 w 464"/>
              <a:gd name="T27" fmla="*/ 63 h 463"/>
              <a:gd name="T28" fmla="*/ 58 w 464"/>
              <a:gd name="T29" fmla="*/ 70 h 463"/>
              <a:gd name="T30" fmla="*/ 59 w 464"/>
              <a:gd name="T31" fmla="*/ 183 h 463"/>
              <a:gd name="T32" fmla="*/ 47 w 464"/>
              <a:gd name="T33" fmla="*/ 255 h 463"/>
              <a:gd name="T34" fmla="*/ 25 w 464"/>
              <a:gd name="T35" fmla="*/ 266 h 463"/>
              <a:gd name="T36" fmla="*/ 2 w 464"/>
              <a:gd name="T37" fmla="*/ 282 h 463"/>
              <a:gd name="T38" fmla="*/ 12 w 464"/>
              <a:gd name="T39" fmla="*/ 320 h 463"/>
              <a:gd name="T40" fmla="*/ 41 w 464"/>
              <a:gd name="T41" fmla="*/ 310 h 463"/>
              <a:gd name="T42" fmla="*/ 59 w 464"/>
              <a:gd name="T43" fmla="*/ 305 h 463"/>
              <a:gd name="T44" fmla="*/ 54 w 464"/>
              <a:gd name="T45" fmla="*/ 383 h 463"/>
              <a:gd name="T46" fmla="*/ 63 w 464"/>
              <a:gd name="T47" fmla="*/ 463 h 463"/>
              <a:gd name="T48" fmla="*/ 410 w 464"/>
              <a:gd name="T49" fmla="*/ 463 h 463"/>
              <a:gd name="T50" fmla="*/ 409 w 464"/>
              <a:gd name="T51" fmla="*/ 378 h 46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464"/>
              <a:gd name="T79" fmla="*/ 0 h 463"/>
              <a:gd name="T80" fmla="*/ 464 w 464"/>
              <a:gd name="T81" fmla="*/ 463 h 46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464" h="463">
                <a:moveTo>
                  <a:pt x="409" y="378"/>
                </a:moveTo>
                <a:cubicBezTo>
                  <a:pt x="413" y="351"/>
                  <a:pt x="414" y="329"/>
                  <a:pt x="424" y="330"/>
                </a:cubicBezTo>
                <a:cubicBezTo>
                  <a:pt x="434" y="330"/>
                  <a:pt x="436" y="337"/>
                  <a:pt x="447" y="337"/>
                </a:cubicBezTo>
                <a:cubicBezTo>
                  <a:pt x="457" y="337"/>
                  <a:pt x="464" y="320"/>
                  <a:pt x="464" y="303"/>
                </a:cubicBezTo>
                <a:cubicBezTo>
                  <a:pt x="464" y="287"/>
                  <a:pt x="464" y="260"/>
                  <a:pt x="449" y="262"/>
                </a:cubicBezTo>
                <a:cubicBezTo>
                  <a:pt x="434" y="265"/>
                  <a:pt x="433" y="290"/>
                  <a:pt x="426" y="289"/>
                </a:cubicBezTo>
                <a:cubicBezTo>
                  <a:pt x="409" y="286"/>
                  <a:pt x="400" y="250"/>
                  <a:pt x="409" y="207"/>
                </a:cubicBezTo>
                <a:cubicBezTo>
                  <a:pt x="412" y="190"/>
                  <a:pt x="420" y="124"/>
                  <a:pt x="409" y="72"/>
                </a:cubicBezTo>
                <a:cubicBezTo>
                  <a:pt x="383" y="77"/>
                  <a:pt x="349" y="71"/>
                  <a:pt x="298" y="63"/>
                </a:cubicBezTo>
                <a:cubicBezTo>
                  <a:pt x="263" y="58"/>
                  <a:pt x="235" y="45"/>
                  <a:pt x="244" y="35"/>
                </a:cubicBezTo>
                <a:cubicBezTo>
                  <a:pt x="250" y="27"/>
                  <a:pt x="255" y="11"/>
                  <a:pt x="247" y="5"/>
                </a:cubicBezTo>
                <a:cubicBezTo>
                  <a:pt x="238" y="0"/>
                  <a:pt x="200" y="4"/>
                  <a:pt x="192" y="8"/>
                </a:cubicBezTo>
                <a:cubicBezTo>
                  <a:pt x="184" y="12"/>
                  <a:pt x="183" y="22"/>
                  <a:pt x="191" y="39"/>
                </a:cubicBezTo>
                <a:cubicBezTo>
                  <a:pt x="202" y="61"/>
                  <a:pt x="156" y="71"/>
                  <a:pt x="131" y="63"/>
                </a:cubicBezTo>
                <a:cubicBezTo>
                  <a:pt x="99" y="52"/>
                  <a:pt x="78" y="62"/>
                  <a:pt x="58" y="70"/>
                </a:cubicBezTo>
                <a:cubicBezTo>
                  <a:pt x="63" y="94"/>
                  <a:pt x="61" y="160"/>
                  <a:pt x="59" y="183"/>
                </a:cubicBezTo>
                <a:cubicBezTo>
                  <a:pt x="57" y="205"/>
                  <a:pt x="51" y="242"/>
                  <a:pt x="47" y="255"/>
                </a:cubicBezTo>
                <a:cubicBezTo>
                  <a:pt x="46" y="260"/>
                  <a:pt x="41" y="279"/>
                  <a:pt x="25" y="266"/>
                </a:cubicBezTo>
                <a:cubicBezTo>
                  <a:pt x="10" y="254"/>
                  <a:pt x="4" y="270"/>
                  <a:pt x="2" y="282"/>
                </a:cubicBezTo>
                <a:cubicBezTo>
                  <a:pt x="0" y="295"/>
                  <a:pt x="2" y="307"/>
                  <a:pt x="12" y="320"/>
                </a:cubicBezTo>
                <a:cubicBezTo>
                  <a:pt x="23" y="332"/>
                  <a:pt x="34" y="322"/>
                  <a:pt x="41" y="310"/>
                </a:cubicBezTo>
                <a:cubicBezTo>
                  <a:pt x="47" y="299"/>
                  <a:pt x="53" y="297"/>
                  <a:pt x="59" y="305"/>
                </a:cubicBezTo>
                <a:cubicBezTo>
                  <a:pt x="68" y="315"/>
                  <a:pt x="58" y="339"/>
                  <a:pt x="54" y="383"/>
                </a:cubicBezTo>
                <a:cubicBezTo>
                  <a:pt x="51" y="403"/>
                  <a:pt x="58" y="441"/>
                  <a:pt x="63" y="463"/>
                </a:cubicBezTo>
                <a:cubicBezTo>
                  <a:pt x="410" y="463"/>
                  <a:pt x="410" y="463"/>
                  <a:pt x="410" y="463"/>
                </a:cubicBezTo>
                <a:cubicBezTo>
                  <a:pt x="404" y="426"/>
                  <a:pt x="407" y="394"/>
                  <a:pt x="409" y="378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2" name="Freeform 14"/>
          <p:cNvSpPr>
            <a:spLocks/>
          </p:cNvSpPr>
          <p:nvPr/>
        </p:nvSpPr>
        <p:spPr bwMode="auto">
          <a:xfrm>
            <a:off x="4547968" y="2022790"/>
            <a:ext cx="1536200" cy="2722994"/>
          </a:xfrm>
          <a:custGeom>
            <a:avLst/>
            <a:gdLst>
              <a:gd name="T0" fmla="*/ 222 w 371"/>
              <a:gd name="T1" fmla="*/ 65 h 516"/>
              <a:gd name="T2" fmla="*/ 204 w 371"/>
              <a:gd name="T3" fmla="*/ 33 h 516"/>
              <a:gd name="T4" fmla="*/ 179 w 371"/>
              <a:gd name="T5" fmla="*/ 6 h 516"/>
              <a:gd name="T6" fmla="*/ 130 w 371"/>
              <a:gd name="T7" fmla="*/ 16 h 516"/>
              <a:gd name="T8" fmla="*/ 157 w 371"/>
              <a:gd name="T9" fmla="*/ 43 h 516"/>
              <a:gd name="T10" fmla="*/ 119 w 371"/>
              <a:gd name="T11" fmla="*/ 71 h 516"/>
              <a:gd name="T12" fmla="*/ 22 w 371"/>
              <a:gd name="T13" fmla="*/ 70 h 516"/>
              <a:gd name="T14" fmla="*/ 24 w 371"/>
              <a:gd name="T15" fmla="*/ 186 h 516"/>
              <a:gd name="T16" fmla="*/ 29 w 371"/>
              <a:gd name="T17" fmla="*/ 220 h 516"/>
              <a:gd name="T18" fmla="*/ 65 w 371"/>
              <a:gd name="T19" fmla="*/ 218 h 516"/>
              <a:gd name="T20" fmla="*/ 74 w 371"/>
              <a:gd name="T21" fmla="*/ 257 h 516"/>
              <a:gd name="T22" fmla="*/ 41 w 371"/>
              <a:gd name="T23" fmla="*/ 260 h 516"/>
              <a:gd name="T24" fmla="*/ 21 w 371"/>
              <a:gd name="T25" fmla="*/ 307 h 516"/>
              <a:gd name="T26" fmla="*/ 20 w 371"/>
              <a:gd name="T27" fmla="*/ 462 h 516"/>
              <a:gd name="T28" fmla="*/ 119 w 371"/>
              <a:gd name="T29" fmla="*/ 466 h 516"/>
              <a:gd name="T30" fmla="*/ 111 w 371"/>
              <a:gd name="T31" fmla="*/ 493 h 516"/>
              <a:gd name="T32" fmla="*/ 140 w 371"/>
              <a:gd name="T33" fmla="*/ 512 h 516"/>
              <a:gd name="T34" fmla="*/ 189 w 371"/>
              <a:gd name="T35" fmla="*/ 503 h 516"/>
              <a:gd name="T36" fmla="*/ 163 w 371"/>
              <a:gd name="T37" fmla="*/ 465 h 516"/>
              <a:gd name="T38" fmla="*/ 371 w 371"/>
              <a:gd name="T39" fmla="*/ 472 h 516"/>
              <a:gd name="T40" fmla="*/ 371 w 371"/>
              <a:gd name="T41" fmla="*/ 58 h 516"/>
              <a:gd name="T42" fmla="*/ 222 w 371"/>
              <a:gd name="T43" fmla="*/ 65 h 5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71"/>
              <a:gd name="T67" fmla="*/ 0 h 516"/>
              <a:gd name="T68" fmla="*/ 371 w 371"/>
              <a:gd name="T69" fmla="*/ 516 h 51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71" h="516">
                <a:moveTo>
                  <a:pt x="222" y="65"/>
                </a:moveTo>
                <a:cubicBezTo>
                  <a:pt x="205" y="60"/>
                  <a:pt x="194" y="50"/>
                  <a:pt x="204" y="33"/>
                </a:cubicBezTo>
                <a:cubicBezTo>
                  <a:pt x="213" y="16"/>
                  <a:pt x="194" y="11"/>
                  <a:pt x="179" y="6"/>
                </a:cubicBezTo>
                <a:cubicBezTo>
                  <a:pt x="163" y="1"/>
                  <a:pt x="132" y="0"/>
                  <a:pt x="130" y="16"/>
                </a:cubicBezTo>
                <a:cubicBezTo>
                  <a:pt x="128" y="31"/>
                  <a:pt x="150" y="36"/>
                  <a:pt x="157" y="43"/>
                </a:cubicBezTo>
                <a:cubicBezTo>
                  <a:pt x="164" y="50"/>
                  <a:pt x="148" y="65"/>
                  <a:pt x="119" y="71"/>
                </a:cubicBezTo>
                <a:cubicBezTo>
                  <a:pt x="95" y="76"/>
                  <a:pt x="65" y="76"/>
                  <a:pt x="22" y="70"/>
                </a:cubicBezTo>
                <a:cubicBezTo>
                  <a:pt x="25" y="100"/>
                  <a:pt x="37" y="132"/>
                  <a:pt x="24" y="186"/>
                </a:cubicBezTo>
                <a:cubicBezTo>
                  <a:pt x="19" y="203"/>
                  <a:pt x="17" y="214"/>
                  <a:pt x="29" y="220"/>
                </a:cubicBezTo>
                <a:cubicBezTo>
                  <a:pt x="41" y="227"/>
                  <a:pt x="57" y="212"/>
                  <a:pt x="65" y="218"/>
                </a:cubicBezTo>
                <a:cubicBezTo>
                  <a:pt x="73" y="224"/>
                  <a:pt x="79" y="242"/>
                  <a:pt x="74" y="257"/>
                </a:cubicBezTo>
                <a:cubicBezTo>
                  <a:pt x="69" y="272"/>
                  <a:pt x="58" y="275"/>
                  <a:pt x="41" y="260"/>
                </a:cubicBezTo>
                <a:cubicBezTo>
                  <a:pt x="29" y="248"/>
                  <a:pt x="22" y="276"/>
                  <a:pt x="21" y="307"/>
                </a:cubicBezTo>
                <a:cubicBezTo>
                  <a:pt x="20" y="331"/>
                  <a:pt x="0" y="381"/>
                  <a:pt x="20" y="462"/>
                </a:cubicBezTo>
                <a:cubicBezTo>
                  <a:pt x="31" y="459"/>
                  <a:pt x="93" y="453"/>
                  <a:pt x="119" y="466"/>
                </a:cubicBezTo>
                <a:cubicBezTo>
                  <a:pt x="130" y="472"/>
                  <a:pt x="112" y="482"/>
                  <a:pt x="111" y="493"/>
                </a:cubicBezTo>
                <a:cubicBezTo>
                  <a:pt x="111" y="504"/>
                  <a:pt x="119" y="511"/>
                  <a:pt x="140" y="512"/>
                </a:cubicBezTo>
                <a:cubicBezTo>
                  <a:pt x="160" y="513"/>
                  <a:pt x="184" y="516"/>
                  <a:pt x="189" y="503"/>
                </a:cubicBezTo>
                <a:cubicBezTo>
                  <a:pt x="193" y="489"/>
                  <a:pt x="152" y="474"/>
                  <a:pt x="163" y="465"/>
                </a:cubicBezTo>
                <a:cubicBezTo>
                  <a:pt x="192" y="443"/>
                  <a:pt x="304" y="454"/>
                  <a:pt x="371" y="472"/>
                </a:cubicBezTo>
                <a:cubicBezTo>
                  <a:pt x="371" y="58"/>
                  <a:pt x="371" y="58"/>
                  <a:pt x="371" y="58"/>
                </a:cubicBezTo>
                <a:cubicBezTo>
                  <a:pt x="308" y="53"/>
                  <a:pt x="235" y="69"/>
                  <a:pt x="222" y="65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3" name="Freeform 15"/>
          <p:cNvSpPr>
            <a:spLocks/>
          </p:cNvSpPr>
          <p:nvPr/>
        </p:nvSpPr>
        <p:spPr bwMode="auto">
          <a:xfrm>
            <a:off x="1656196" y="4408206"/>
            <a:ext cx="1560751" cy="2117138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77"/>
              <a:gd name="T76" fmla="*/ 0 h 401"/>
              <a:gd name="T77" fmla="*/ 377 w 377"/>
              <a:gd name="T78" fmla="*/ 401 h 40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6"/>
          <p:cNvSpPr>
            <a:spLocks/>
          </p:cNvSpPr>
          <p:nvPr/>
        </p:nvSpPr>
        <p:spPr bwMode="auto">
          <a:xfrm>
            <a:off x="251520" y="4361257"/>
            <a:ext cx="1690521" cy="2164087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8"/>
              <a:gd name="T49" fmla="*/ 0 h 410"/>
              <a:gd name="T50" fmla="*/ 408 w 408"/>
              <a:gd name="T51" fmla="*/ 410 h 4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5" name="Freeform 17"/>
          <p:cNvSpPr>
            <a:spLocks/>
          </p:cNvSpPr>
          <p:nvPr/>
        </p:nvSpPr>
        <p:spPr bwMode="auto">
          <a:xfrm>
            <a:off x="251520" y="2065268"/>
            <a:ext cx="1557243" cy="2660397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76"/>
              <a:gd name="T70" fmla="*/ 0 h 504"/>
              <a:gd name="T71" fmla="*/ 376 w 376"/>
              <a:gd name="T72" fmla="*/ 504 h 50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множение 15">
            <a:hlinkClick r:id="" action="ppaction://hlinkshowjump?jump=endshow"/>
          </p:cNvPr>
          <p:cNvSpPr/>
          <p:nvPr/>
        </p:nvSpPr>
        <p:spPr>
          <a:xfrm>
            <a:off x="8517206" y="61830"/>
            <a:ext cx="540000" cy="540000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8640"/>
            <a:ext cx="5616624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9" descr="D:\Лидия\шаблоны\Ольга Бор\Decor and Color by Olga Bor\lilac frame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86" y="0"/>
            <a:ext cx="61384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1" y="188640"/>
            <a:ext cx="4392489" cy="6336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Дорогой друг!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2"/>
                </a:solidFill>
                <a:cs typeface="Times New Roman" pitchFamily="18" charset="0"/>
              </a:rPr>
              <a:t>Прочитай слово и определи сколько в нём звуков и букв. </a:t>
            </a:r>
            <a:endParaRPr lang="ru-RU" sz="2800" b="1" dirty="0">
              <a:solidFill>
                <a:schemeClr val="accent2"/>
              </a:solidFill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/>
                </a:solidFill>
                <a:cs typeface="Times New Roman" pitchFamily="18" charset="0"/>
              </a:rPr>
              <a:t>Если ты </a:t>
            </a:r>
            <a:r>
              <a:rPr lang="ru-RU" sz="2800" b="1" dirty="0" smtClean="0">
                <a:solidFill>
                  <a:schemeClr val="accent2"/>
                </a:solidFill>
                <a:cs typeface="Times New Roman" pitchFamily="18" charset="0"/>
              </a:rPr>
              <a:t>ответишь </a:t>
            </a:r>
            <a:r>
              <a:rPr lang="ru-RU" sz="2800" b="1" dirty="0">
                <a:solidFill>
                  <a:schemeClr val="accent2"/>
                </a:solidFill>
                <a:cs typeface="Times New Roman" pitchFamily="18" charset="0"/>
              </a:rPr>
              <a:t>верно,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/>
                </a:solidFill>
                <a:cs typeface="Times New Roman" pitchFamily="18" charset="0"/>
              </a:rPr>
              <a:t>то перейдёшь к следующему заданию.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Желаю удачи!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печенье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hlinkshowjump?jump=nextslide">
              <a:snd r:embed="rId3" name="Умница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7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7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noaction">
              <a:snd r:embed="rId4" name="Подумай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6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7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noaction">
              <a:snd r:embed="rId5" name="Нет-нет-нет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8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7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mpd="thickThin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07504" y="6561348"/>
            <a:ext cx="124585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156176" y="106897"/>
            <a:ext cx="0" cy="6644206"/>
          </a:xfrm>
          <a:prstGeom prst="line">
            <a:avLst/>
          </a:prstGeom>
          <a:ln w="127000" cmpd="tri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якорь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noaction">
              <a:snd r:embed="rId2" name="Ой-ой-ой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hlinkshowjump?jump=nextslide">
              <a:snd r:embed="rId3" name="Верно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5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noaction">
              <a:snd r:embed="rId4" name="Нет-нет-нет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6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auto">
          <a:xfrm>
            <a:off x="4372603" y="332656"/>
            <a:ext cx="1711565" cy="20903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13"/>
              <a:gd name="T52" fmla="*/ 0 h 396"/>
              <a:gd name="T53" fmla="*/ 413 w 413"/>
              <a:gd name="T54" fmla="*/ 396 h 39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метель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noaction">
              <a:snd r:embed="rId2" name="Ой-ой-ой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6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6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noaction">
              <a:snd r:embed="rId3" name="Подумай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7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6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hlinkshowjump?jump=nextslide">
              <a:snd r:embed="rId4" name="Замечательно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5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6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auto">
          <a:xfrm>
            <a:off x="4372603" y="332656"/>
            <a:ext cx="1711565" cy="20903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13"/>
              <a:gd name="T52" fmla="*/ 0 h 396"/>
              <a:gd name="T53" fmla="*/ 413 w 413"/>
              <a:gd name="T54" fmla="*/ 396 h 39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0"/>
          <p:cNvSpPr>
            <a:spLocks/>
          </p:cNvSpPr>
          <p:nvPr/>
        </p:nvSpPr>
        <p:spPr bwMode="auto">
          <a:xfrm>
            <a:off x="3125757" y="2344721"/>
            <a:ext cx="1748391" cy="2143967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22"/>
              <a:gd name="T91" fmla="*/ 0 h 406"/>
              <a:gd name="T92" fmla="*/ 422 w 422"/>
              <a:gd name="T93" fmla="*/ 406 h 40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вьюга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hlinkshowjump?jump=nextslide">
              <a:snd r:embed="rId2" name="Здорово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5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noaction">
              <a:snd r:embed="rId3" name="Подумай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4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noaction">
              <a:snd r:embed="rId4" name="Ой-ой-ой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6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auto">
          <a:xfrm>
            <a:off x="4372603" y="332656"/>
            <a:ext cx="1711565" cy="20903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13"/>
              <a:gd name="T52" fmla="*/ 0 h 396"/>
              <a:gd name="T53" fmla="*/ 413 w 413"/>
              <a:gd name="T54" fmla="*/ 396 h 39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0"/>
          <p:cNvSpPr>
            <a:spLocks/>
          </p:cNvSpPr>
          <p:nvPr/>
        </p:nvSpPr>
        <p:spPr bwMode="auto">
          <a:xfrm>
            <a:off x="3125757" y="2344721"/>
            <a:ext cx="1748391" cy="2143967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22"/>
              <a:gd name="T91" fmla="*/ 0 h 406"/>
              <a:gd name="T92" fmla="*/ 422 w 422"/>
              <a:gd name="T93" fmla="*/ 406 h 40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6"/>
          <p:cNvSpPr>
            <a:spLocks/>
          </p:cNvSpPr>
          <p:nvPr/>
        </p:nvSpPr>
        <p:spPr bwMode="auto">
          <a:xfrm>
            <a:off x="251520" y="4361257"/>
            <a:ext cx="1690521" cy="2164087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8"/>
              <a:gd name="T49" fmla="*/ 0 h 410"/>
              <a:gd name="T50" fmla="*/ 408 w 408"/>
              <a:gd name="T51" fmla="*/ 410 h 4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пенал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noaction">
              <a:snd r:embed="rId2" name="Ой-ой-ой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6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hlinkshowjump?jump=nextslide">
              <a:snd r:embed="rId3" name="Молодец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5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noaction">
              <a:snd r:embed="rId4" name="Нет-нет-нет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4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auto">
          <a:xfrm>
            <a:off x="4372603" y="332656"/>
            <a:ext cx="1711565" cy="20903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13"/>
              <a:gd name="T52" fmla="*/ 0 h 396"/>
              <a:gd name="T53" fmla="*/ 413 w 413"/>
              <a:gd name="T54" fmla="*/ 396 h 39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0"/>
          <p:cNvSpPr>
            <a:spLocks/>
          </p:cNvSpPr>
          <p:nvPr/>
        </p:nvSpPr>
        <p:spPr bwMode="auto">
          <a:xfrm>
            <a:off x="3125757" y="2344721"/>
            <a:ext cx="1748391" cy="2143967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22"/>
              <a:gd name="T91" fmla="*/ 0 h 406"/>
              <a:gd name="T92" fmla="*/ 422 w 422"/>
              <a:gd name="T93" fmla="*/ 406 h 40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2" name="Freeform 14"/>
          <p:cNvSpPr>
            <a:spLocks/>
          </p:cNvSpPr>
          <p:nvPr/>
        </p:nvSpPr>
        <p:spPr bwMode="auto">
          <a:xfrm>
            <a:off x="4547968" y="2022790"/>
            <a:ext cx="1536200" cy="2722994"/>
          </a:xfrm>
          <a:custGeom>
            <a:avLst/>
            <a:gdLst>
              <a:gd name="T0" fmla="*/ 222 w 371"/>
              <a:gd name="T1" fmla="*/ 65 h 516"/>
              <a:gd name="T2" fmla="*/ 204 w 371"/>
              <a:gd name="T3" fmla="*/ 33 h 516"/>
              <a:gd name="T4" fmla="*/ 179 w 371"/>
              <a:gd name="T5" fmla="*/ 6 h 516"/>
              <a:gd name="T6" fmla="*/ 130 w 371"/>
              <a:gd name="T7" fmla="*/ 16 h 516"/>
              <a:gd name="T8" fmla="*/ 157 w 371"/>
              <a:gd name="T9" fmla="*/ 43 h 516"/>
              <a:gd name="T10" fmla="*/ 119 w 371"/>
              <a:gd name="T11" fmla="*/ 71 h 516"/>
              <a:gd name="T12" fmla="*/ 22 w 371"/>
              <a:gd name="T13" fmla="*/ 70 h 516"/>
              <a:gd name="T14" fmla="*/ 24 w 371"/>
              <a:gd name="T15" fmla="*/ 186 h 516"/>
              <a:gd name="T16" fmla="*/ 29 w 371"/>
              <a:gd name="T17" fmla="*/ 220 h 516"/>
              <a:gd name="T18" fmla="*/ 65 w 371"/>
              <a:gd name="T19" fmla="*/ 218 h 516"/>
              <a:gd name="T20" fmla="*/ 74 w 371"/>
              <a:gd name="T21" fmla="*/ 257 h 516"/>
              <a:gd name="T22" fmla="*/ 41 w 371"/>
              <a:gd name="T23" fmla="*/ 260 h 516"/>
              <a:gd name="T24" fmla="*/ 21 w 371"/>
              <a:gd name="T25" fmla="*/ 307 h 516"/>
              <a:gd name="T26" fmla="*/ 20 w 371"/>
              <a:gd name="T27" fmla="*/ 462 h 516"/>
              <a:gd name="T28" fmla="*/ 119 w 371"/>
              <a:gd name="T29" fmla="*/ 466 h 516"/>
              <a:gd name="T30" fmla="*/ 111 w 371"/>
              <a:gd name="T31" fmla="*/ 493 h 516"/>
              <a:gd name="T32" fmla="*/ 140 w 371"/>
              <a:gd name="T33" fmla="*/ 512 h 516"/>
              <a:gd name="T34" fmla="*/ 189 w 371"/>
              <a:gd name="T35" fmla="*/ 503 h 516"/>
              <a:gd name="T36" fmla="*/ 163 w 371"/>
              <a:gd name="T37" fmla="*/ 465 h 516"/>
              <a:gd name="T38" fmla="*/ 371 w 371"/>
              <a:gd name="T39" fmla="*/ 472 h 516"/>
              <a:gd name="T40" fmla="*/ 371 w 371"/>
              <a:gd name="T41" fmla="*/ 58 h 516"/>
              <a:gd name="T42" fmla="*/ 222 w 371"/>
              <a:gd name="T43" fmla="*/ 65 h 5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71"/>
              <a:gd name="T67" fmla="*/ 0 h 516"/>
              <a:gd name="T68" fmla="*/ 371 w 371"/>
              <a:gd name="T69" fmla="*/ 516 h 51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71" h="516">
                <a:moveTo>
                  <a:pt x="222" y="65"/>
                </a:moveTo>
                <a:cubicBezTo>
                  <a:pt x="205" y="60"/>
                  <a:pt x="194" y="50"/>
                  <a:pt x="204" y="33"/>
                </a:cubicBezTo>
                <a:cubicBezTo>
                  <a:pt x="213" y="16"/>
                  <a:pt x="194" y="11"/>
                  <a:pt x="179" y="6"/>
                </a:cubicBezTo>
                <a:cubicBezTo>
                  <a:pt x="163" y="1"/>
                  <a:pt x="132" y="0"/>
                  <a:pt x="130" y="16"/>
                </a:cubicBezTo>
                <a:cubicBezTo>
                  <a:pt x="128" y="31"/>
                  <a:pt x="150" y="36"/>
                  <a:pt x="157" y="43"/>
                </a:cubicBezTo>
                <a:cubicBezTo>
                  <a:pt x="164" y="50"/>
                  <a:pt x="148" y="65"/>
                  <a:pt x="119" y="71"/>
                </a:cubicBezTo>
                <a:cubicBezTo>
                  <a:pt x="95" y="76"/>
                  <a:pt x="65" y="76"/>
                  <a:pt x="22" y="70"/>
                </a:cubicBezTo>
                <a:cubicBezTo>
                  <a:pt x="25" y="100"/>
                  <a:pt x="37" y="132"/>
                  <a:pt x="24" y="186"/>
                </a:cubicBezTo>
                <a:cubicBezTo>
                  <a:pt x="19" y="203"/>
                  <a:pt x="17" y="214"/>
                  <a:pt x="29" y="220"/>
                </a:cubicBezTo>
                <a:cubicBezTo>
                  <a:pt x="41" y="227"/>
                  <a:pt x="57" y="212"/>
                  <a:pt x="65" y="218"/>
                </a:cubicBezTo>
                <a:cubicBezTo>
                  <a:pt x="73" y="224"/>
                  <a:pt x="79" y="242"/>
                  <a:pt x="74" y="257"/>
                </a:cubicBezTo>
                <a:cubicBezTo>
                  <a:pt x="69" y="272"/>
                  <a:pt x="58" y="275"/>
                  <a:pt x="41" y="260"/>
                </a:cubicBezTo>
                <a:cubicBezTo>
                  <a:pt x="29" y="248"/>
                  <a:pt x="22" y="276"/>
                  <a:pt x="21" y="307"/>
                </a:cubicBezTo>
                <a:cubicBezTo>
                  <a:pt x="20" y="331"/>
                  <a:pt x="0" y="381"/>
                  <a:pt x="20" y="462"/>
                </a:cubicBezTo>
                <a:cubicBezTo>
                  <a:pt x="31" y="459"/>
                  <a:pt x="93" y="453"/>
                  <a:pt x="119" y="466"/>
                </a:cubicBezTo>
                <a:cubicBezTo>
                  <a:pt x="130" y="472"/>
                  <a:pt x="112" y="482"/>
                  <a:pt x="111" y="493"/>
                </a:cubicBezTo>
                <a:cubicBezTo>
                  <a:pt x="111" y="504"/>
                  <a:pt x="119" y="511"/>
                  <a:pt x="140" y="512"/>
                </a:cubicBezTo>
                <a:cubicBezTo>
                  <a:pt x="160" y="513"/>
                  <a:pt x="184" y="516"/>
                  <a:pt x="189" y="503"/>
                </a:cubicBezTo>
                <a:cubicBezTo>
                  <a:pt x="193" y="489"/>
                  <a:pt x="152" y="474"/>
                  <a:pt x="163" y="465"/>
                </a:cubicBezTo>
                <a:cubicBezTo>
                  <a:pt x="192" y="443"/>
                  <a:pt x="304" y="454"/>
                  <a:pt x="371" y="472"/>
                </a:cubicBezTo>
                <a:cubicBezTo>
                  <a:pt x="371" y="58"/>
                  <a:pt x="371" y="58"/>
                  <a:pt x="371" y="58"/>
                </a:cubicBezTo>
                <a:cubicBezTo>
                  <a:pt x="308" y="53"/>
                  <a:pt x="235" y="69"/>
                  <a:pt x="222" y="65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6"/>
          <p:cNvSpPr>
            <a:spLocks/>
          </p:cNvSpPr>
          <p:nvPr/>
        </p:nvSpPr>
        <p:spPr bwMode="auto">
          <a:xfrm>
            <a:off x="251520" y="4361257"/>
            <a:ext cx="1690521" cy="2164087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8"/>
              <a:gd name="T49" fmla="*/ 0 h 410"/>
              <a:gd name="T50" fmla="*/ 408 w 408"/>
              <a:gd name="T51" fmla="*/ 410 h 4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яма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noaction">
              <a:snd r:embed="rId2" name="Ой-ой-ой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3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noaction">
              <a:snd r:embed="rId3" name="Подумай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2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3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hlinkshowjump?jump=nextslide">
              <a:snd r:embed="rId4" name="Умница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4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3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auto">
          <a:xfrm>
            <a:off x="4372603" y="332656"/>
            <a:ext cx="1711565" cy="20903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13"/>
              <a:gd name="T52" fmla="*/ 0 h 396"/>
              <a:gd name="T53" fmla="*/ 413 w 413"/>
              <a:gd name="T54" fmla="*/ 396 h 39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0"/>
          <p:cNvSpPr>
            <a:spLocks/>
          </p:cNvSpPr>
          <p:nvPr/>
        </p:nvSpPr>
        <p:spPr bwMode="auto">
          <a:xfrm>
            <a:off x="3125757" y="2344721"/>
            <a:ext cx="1748391" cy="2143967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22"/>
              <a:gd name="T91" fmla="*/ 0 h 406"/>
              <a:gd name="T92" fmla="*/ 422 w 422"/>
              <a:gd name="T93" fmla="*/ 406 h 40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2" name="Freeform 14"/>
          <p:cNvSpPr>
            <a:spLocks/>
          </p:cNvSpPr>
          <p:nvPr/>
        </p:nvSpPr>
        <p:spPr bwMode="auto">
          <a:xfrm>
            <a:off x="4547968" y="2022790"/>
            <a:ext cx="1536200" cy="2722994"/>
          </a:xfrm>
          <a:custGeom>
            <a:avLst/>
            <a:gdLst>
              <a:gd name="T0" fmla="*/ 222 w 371"/>
              <a:gd name="T1" fmla="*/ 65 h 516"/>
              <a:gd name="T2" fmla="*/ 204 w 371"/>
              <a:gd name="T3" fmla="*/ 33 h 516"/>
              <a:gd name="T4" fmla="*/ 179 w 371"/>
              <a:gd name="T5" fmla="*/ 6 h 516"/>
              <a:gd name="T6" fmla="*/ 130 w 371"/>
              <a:gd name="T7" fmla="*/ 16 h 516"/>
              <a:gd name="T8" fmla="*/ 157 w 371"/>
              <a:gd name="T9" fmla="*/ 43 h 516"/>
              <a:gd name="T10" fmla="*/ 119 w 371"/>
              <a:gd name="T11" fmla="*/ 71 h 516"/>
              <a:gd name="T12" fmla="*/ 22 w 371"/>
              <a:gd name="T13" fmla="*/ 70 h 516"/>
              <a:gd name="T14" fmla="*/ 24 w 371"/>
              <a:gd name="T15" fmla="*/ 186 h 516"/>
              <a:gd name="T16" fmla="*/ 29 w 371"/>
              <a:gd name="T17" fmla="*/ 220 h 516"/>
              <a:gd name="T18" fmla="*/ 65 w 371"/>
              <a:gd name="T19" fmla="*/ 218 h 516"/>
              <a:gd name="T20" fmla="*/ 74 w 371"/>
              <a:gd name="T21" fmla="*/ 257 h 516"/>
              <a:gd name="T22" fmla="*/ 41 w 371"/>
              <a:gd name="T23" fmla="*/ 260 h 516"/>
              <a:gd name="T24" fmla="*/ 21 w 371"/>
              <a:gd name="T25" fmla="*/ 307 h 516"/>
              <a:gd name="T26" fmla="*/ 20 w 371"/>
              <a:gd name="T27" fmla="*/ 462 h 516"/>
              <a:gd name="T28" fmla="*/ 119 w 371"/>
              <a:gd name="T29" fmla="*/ 466 h 516"/>
              <a:gd name="T30" fmla="*/ 111 w 371"/>
              <a:gd name="T31" fmla="*/ 493 h 516"/>
              <a:gd name="T32" fmla="*/ 140 w 371"/>
              <a:gd name="T33" fmla="*/ 512 h 516"/>
              <a:gd name="T34" fmla="*/ 189 w 371"/>
              <a:gd name="T35" fmla="*/ 503 h 516"/>
              <a:gd name="T36" fmla="*/ 163 w 371"/>
              <a:gd name="T37" fmla="*/ 465 h 516"/>
              <a:gd name="T38" fmla="*/ 371 w 371"/>
              <a:gd name="T39" fmla="*/ 472 h 516"/>
              <a:gd name="T40" fmla="*/ 371 w 371"/>
              <a:gd name="T41" fmla="*/ 58 h 516"/>
              <a:gd name="T42" fmla="*/ 222 w 371"/>
              <a:gd name="T43" fmla="*/ 65 h 5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71"/>
              <a:gd name="T67" fmla="*/ 0 h 516"/>
              <a:gd name="T68" fmla="*/ 371 w 371"/>
              <a:gd name="T69" fmla="*/ 516 h 51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71" h="516">
                <a:moveTo>
                  <a:pt x="222" y="65"/>
                </a:moveTo>
                <a:cubicBezTo>
                  <a:pt x="205" y="60"/>
                  <a:pt x="194" y="50"/>
                  <a:pt x="204" y="33"/>
                </a:cubicBezTo>
                <a:cubicBezTo>
                  <a:pt x="213" y="16"/>
                  <a:pt x="194" y="11"/>
                  <a:pt x="179" y="6"/>
                </a:cubicBezTo>
                <a:cubicBezTo>
                  <a:pt x="163" y="1"/>
                  <a:pt x="132" y="0"/>
                  <a:pt x="130" y="16"/>
                </a:cubicBezTo>
                <a:cubicBezTo>
                  <a:pt x="128" y="31"/>
                  <a:pt x="150" y="36"/>
                  <a:pt x="157" y="43"/>
                </a:cubicBezTo>
                <a:cubicBezTo>
                  <a:pt x="164" y="50"/>
                  <a:pt x="148" y="65"/>
                  <a:pt x="119" y="71"/>
                </a:cubicBezTo>
                <a:cubicBezTo>
                  <a:pt x="95" y="76"/>
                  <a:pt x="65" y="76"/>
                  <a:pt x="22" y="70"/>
                </a:cubicBezTo>
                <a:cubicBezTo>
                  <a:pt x="25" y="100"/>
                  <a:pt x="37" y="132"/>
                  <a:pt x="24" y="186"/>
                </a:cubicBezTo>
                <a:cubicBezTo>
                  <a:pt x="19" y="203"/>
                  <a:pt x="17" y="214"/>
                  <a:pt x="29" y="220"/>
                </a:cubicBezTo>
                <a:cubicBezTo>
                  <a:pt x="41" y="227"/>
                  <a:pt x="57" y="212"/>
                  <a:pt x="65" y="218"/>
                </a:cubicBezTo>
                <a:cubicBezTo>
                  <a:pt x="73" y="224"/>
                  <a:pt x="79" y="242"/>
                  <a:pt x="74" y="257"/>
                </a:cubicBezTo>
                <a:cubicBezTo>
                  <a:pt x="69" y="272"/>
                  <a:pt x="58" y="275"/>
                  <a:pt x="41" y="260"/>
                </a:cubicBezTo>
                <a:cubicBezTo>
                  <a:pt x="29" y="248"/>
                  <a:pt x="22" y="276"/>
                  <a:pt x="21" y="307"/>
                </a:cubicBezTo>
                <a:cubicBezTo>
                  <a:pt x="20" y="331"/>
                  <a:pt x="0" y="381"/>
                  <a:pt x="20" y="462"/>
                </a:cubicBezTo>
                <a:cubicBezTo>
                  <a:pt x="31" y="459"/>
                  <a:pt x="93" y="453"/>
                  <a:pt x="119" y="466"/>
                </a:cubicBezTo>
                <a:cubicBezTo>
                  <a:pt x="130" y="472"/>
                  <a:pt x="112" y="482"/>
                  <a:pt x="111" y="493"/>
                </a:cubicBezTo>
                <a:cubicBezTo>
                  <a:pt x="111" y="504"/>
                  <a:pt x="119" y="511"/>
                  <a:pt x="140" y="512"/>
                </a:cubicBezTo>
                <a:cubicBezTo>
                  <a:pt x="160" y="513"/>
                  <a:pt x="184" y="516"/>
                  <a:pt x="189" y="503"/>
                </a:cubicBezTo>
                <a:cubicBezTo>
                  <a:pt x="193" y="489"/>
                  <a:pt x="152" y="474"/>
                  <a:pt x="163" y="465"/>
                </a:cubicBezTo>
                <a:cubicBezTo>
                  <a:pt x="192" y="443"/>
                  <a:pt x="304" y="454"/>
                  <a:pt x="371" y="472"/>
                </a:cubicBezTo>
                <a:cubicBezTo>
                  <a:pt x="371" y="58"/>
                  <a:pt x="371" y="58"/>
                  <a:pt x="371" y="58"/>
                </a:cubicBezTo>
                <a:cubicBezTo>
                  <a:pt x="308" y="53"/>
                  <a:pt x="235" y="69"/>
                  <a:pt x="222" y="65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6"/>
          <p:cNvSpPr>
            <a:spLocks/>
          </p:cNvSpPr>
          <p:nvPr/>
        </p:nvSpPr>
        <p:spPr bwMode="auto">
          <a:xfrm>
            <a:off x="251520" y="4361257"/>
            <a:ext cx="1690521" cy="2164087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8"/>
              <a:gd name="T49" fmla="*/ 0 h 410"/>
              <a:gd name="T50" fmla="*/ 408 w 408"/>
              <a:gd name="T51" fmla="*/ 410 h 4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5" name="Freeform 17"/>
          <p:cNvSpPr>
            <a:spLocks/>
          </p:cNvSpPr>
          <p:nvPr/>
        </p:nvSpPr>
        <p:spPr bwMode="auto">
          <a:xfrm>
            <a:off x="251520" y="2065268"/>
            <a:ext cx="1557243" cy="2660397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76"/>
              <a:gd name="T70" fmla="*/ 0 h 504"/>
              <a:gd name="T71" fmla="*/ 376 w 376"/>
              <a:gd name="T72" fmla="*/ 504 h 50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пальто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noaction">
              <a:snd r:embed="rId2" name="Ой-ой-ой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6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6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hlinkshowjump?jump=nextslide">
              <a:snd r:embed="rId3" name="Молодец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5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6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noaction">
              <a:snd r:embed="rId4" name="Нет-нет-нет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7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6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904656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Freeform 6"/>
          <p:cNvSpPr>
            <a:spLocks/>
          </p:cNvSpPr>
          <p:nvPr/>
        </p:nvSpPr>
        <p:spPr bwMode="auto">
          <a:xfrm>
            <a:off x="251520" y="332656"/>
            <a:ext cx="1751899" cy="2085841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3"/>
              <a:gd name="T55" fmla="*/ 0 h 395"/>
              <a:gd name="T56" fmla="*/ 423 w 423"/>
              <a:gd name="T57" fmla="*/ 395 h 39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auto">
          <a:xfrm>
            <a:off x="4372603" y="332656"/>
            <a:ext cx="1711565" cy="20903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13"/>
              <a:gd name="T52" fmla="*/ 0 h 396"/>
              <a:gd name="T53" fmla="*/ 413 w 413"/>
              <a:gd name="T54" fmla="*/ 396 h 39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8" name="Freeform 10"/>
          <p:cNvSpPr>
            <a:spLocks/>
          </p:cNvSpPr>
          <p:nvPr/>
        </p:nvSpPr>
        <p:spPr bwMode="auto">
          <a:xfrm>
            <a:off x="3125757" y="2344721"/>
            <a:ext cx="1748391" cy="2143967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22"/>
              <a:gd name="T91" fmla="*/ 0 h 406"/>
              <a:gd name="T92" fmla="*/ 422 w 422"/>
              <a:gd name="T93" fmla="*/ 406 h 40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0" name="Freeform 12"/>
          <p:cNvSpPr>
            <a:spLocks/>
          </p:cNvSpPr>
          <p:nvPr/>
        </p:nvSpPr>
        <p:spPr bwMode="auto">
          <a:xfrm>
            <a:off x="4593563" y="4361257"/>
            <a:ext cx="1490605" cy="2164087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60"/>
              <a:gd name="T52" fmla="*/ 0 h 410"/>
              <a:gd name="T53" fmla="*/ 360 w 360"/>
              <a:gd name="T54" fmla="*/ 410 h 41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2" name="Freeform 14"/>
          <p:cNvSpPr>
            <a:spLocks/>
          </p:cNvSpPr>
          <p:nvPr/>
        </p:nvSpPr>
        <p:spPr bwMode="auto">
          <a:xfrm>
            <a:off x="4547968" y="2022790"/>
            <a:ext cx="1536200" cy="2722994"/>
          </a:xfrm>
          <a:custGeom>
            <a:avLst/>
            <a:gdLst>
              <a:gd name="T0" fmla="*/ 222 w 371"/>
              <a:gd name="T1" fmla="*/ 65 h 516"/>
              <a:gd name="T2" fmla="*/ 204 w 371"/>
              <a:gd name="T3" fmla="*/ 33 h 516"/>
              <a:gd name="T4" fmla="*/ 179 w 371"/>
              <a:gd name="T5" fmla="*/ 6 h 516"/>
              <a:gd name="T6" fmla="*/ 130 w 371"/>
              <a:gd name="T7" fmla="*/ 16 h 516"/>
              <a:gd name="T8" fmla="*/ 157 w 371"/>
              <a:gd name="T9" fmla="*/ 43 h 516"/>
              <a:gd name="T10" fmla="*/ 119 w 371"/>
              <a:gd name="T11" fmla="*/ 71 h 516"/>
              <a:gd name="T12" fmla="*/ 22 w 371"/>
              <a:gd name="T13" fmla="*/ 70 h 516"/>
              <a:gd name="T14" fmla="*/ 24 w 371"/>
              <a:gd name="T15" fmla="*/ 186 h 516"/>
              <a:gd name="T16" fmla="*/ 29 w 371"/>
              <a:gd name="T17" fmla="*/ 220 h 516"/>
              <a:gd name="T18" fmla="*/ 65 w 371"/>
              <a:gd name="T19" fmla="*/ 218 h 516"/>
              <a:gd name="T20" fmla="*/ 74 w 371"/>
              <a:gd name="T21" fmla="*/ 257 h 516"/>
              <a:gd name="T22" fmla="*/ 41 w 371"/>
              <a:gd name="T23" fmla="*/ 260 h 516"/>
              <a:gd name="T24" fmla="*/ 21 w 371"/>
              <a:gd name="T25" fmla="*/ 307 h 516"/>
              <a:gd name="T26" fmla="*/ 20 w 371"/>
              <a:gd name="T27" fmla="*/ 462 h 516"/>
              <a:gd name="T28" fmla="*/ 119 w 371"/>
              <a:gd name="T29" fmla="*/ 466 h 516"/>
              <a:gd name="T30" fmla="*/ 111 w 371"/>
              <a:gd name="T31" fmla="*/ 493 h 516"/>
              <a:gd name="T32" fmla="*/ 140 w 371"/>
              <a:gd name="T33" fmla="*/ 512 h 516"/>
              <a:gd name="T34" fmla="*/ 189 w 371"/>
              <a:gd name="T35" fmla="*/ 503 h 516"/>
              <a:gd name="T36" fmla="*/ 163 w 371"/>
              <a:gd name="T37" fmla="*/ 465 h 516"/>
              <a:gd name="T38" fmla="*/ 371 w 371"/>
              <a:gd name="T39" fmla="*/ 472 h 516"/>
              <a:gd name="T40" fmla="*/ 371 w 371"/>
              <a:gd name="T41" fmla="*/ 58 h 516"/>
              <a:gd name="T42" fmla="*/ 222 w 371"/>
              <a:gd name="T43" fmla="*/ 65 h 5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71"/>
              <a:gd name="T67" fmla="*/ 0 h 516"/>
              <a:gd name="T68" fmla="*/ 371 w 371"/>
              <a:gd name="T69" fmla="*/ 516 h 51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71" h="516">
                <a:moveTo>
                  <a:pt x="222" y="65"/>
                </a:moveTo>
                <a:cubicBezTo>
                  <a:pt x="205" y="60"/>
                  <a:pt x="194" y="50"/>
                  <a:pt x="204" y="33"/>
                </a:cubicBezTo>
                <a:cubicBezTo>
                  <a:pt x="213" y="16"/>
                  <a:pt x="194" y="11"/>
                  <a:pt x="179" y="6"/>
                </a:cubicBezTo>
                <a:cubicBezTo>
                  <a:pt x="163" y="1"/>
                  <a:pt x="132" y="0"/>
                  <a:pt x="130" y="16"/>
                </a:cubicBezTo>
                <a:cubicBezTo>
                  <a:pt x="128" y="31"/>
                  <a:pt x="150" y="36"/>
                  <a:pt x="157" y="43"/>
                </a:cubicBezTo>
                <a:cubicBezTo>
                  <a:pt x="164" y="50"/>
                  <a:pt x="148" y="65"/>
                  <a:pt x="119" y="71"/>
                </a:cubicBezTo>
                <a:cubicBezTo>
                  <a:pt x="95" y="76"/>
                  <a:pt x="65" y="76"/>
                  <a:pt x="22" y="70"/>
                </a:cubicBezTo>
                <a:cubicBezTo>
                  <a:pt x="25" y="100"/>
                  <a:pt x="37" y="132"/>
                  <a:pt x="24" y="186"/>
                </a:cubicBezTo>
                <a:cubicBezTo>
                  <a:pt x="19" y="203"/>
                  <a:pt x="17" y="214"/>
                  <a:pt x="29" y="220"/>
                </a:cubicBezTo>
                <a:cubicBezTo>
                  <a:pt x="41" y="227"/>
                  <a:pt x="57" y="212"/>
                  <a:pt x="65" y="218"/>
                </a:cubicBezTo>
                <a:cubicBezTo>
                  <a:pt x="73" y="224"/>
                  <a:pt x="79" y="242"/>
                  <a:pt x="74" y="257"/>
                </a:cubicBezTo>
                <a:cubicBezTo>
                  <a:pt x="69" y="272"/>
                  <a:pt x="58" y="275"/>
                  <a:pt x="41" y="260"/>
                </a:cubicBezTo>
                <a:cubicBezTo>
                  <a:pt x="29" y="248"/>
                  <a:pt x="22" y="276"/>
                  <a:pt x="21" y="307"/>
                </a:cubicBezTo>
                <a:cubicBezTo>
                  <a:pt x="20" y="331"/>
                  <a:pt x="0" y="381"/>
                  <a:pt x="20" y="462"/>
                </a:cubicBezTo>
                <a:cubicBezTo>
                  <a:pt x="31" y="459"/>
                  <a:pt x="93" y="453"/>
                  <a:pt x="119" y="466"/>
                </a:cubicBezTo>
                <a:cubicBezTo>
                  <a:pt x="130" y="472"/>
                  <a:pt x="112" y="482"/>
                  <a:pt x="111" y="493"/>
                </a:cubicBezTo>
                <a:cubicBezTo>
                  <a:pt x="111" y="504"/>
                  <a:pt x="119" y="511"/>
                  <a:pt x="140" y="512"/>
                </a:cubicBezTo>
                <a:cubicBezTo>
                  <a:pt x="160" y="513"/>
                  <a:pt x="184" y="516"/>
                  <a:pt x="189" y="503"/>
                </a:cubicBezTo>
                <a:cubicBezTo>
                  <a:pt x="193" y="489"/>
                  <a:pt x="152" y="474"/>
                  <a:pt x="163" y="465"/>
                </a:cubicBezTo>
                <a:cubicBezTo>
                  <a:pt x="192" y="443"/>
                  <a:pt x="304" y="454"/>
                  <a:pt x="371" y="472"/>
                </a:cubicBezTo>
                <a:cubicBezTo>
                  <a:pt x="371" y="58"/>
                  <a:pt x="371" y="58"/>
                  <a:pt x="371" y="58"/>
                </a:cubicBezTo>
                <a:cubicBezTo>
                  <a:pt x="308" y="53"/>
                  <a:pt x="235" y="69"/>
                  <a:pt x="222" y="65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4" name="Freeform 16"/>
          <p:cNvSpPr>
            <a:spLocks/>
          </p:cNvSpPr>
          <p:nvPr/>
        </p:nvSpPr>
        <p:spPr bwMode="auto">
          <a:xfrm>
            <a:off x="251520" y="4361257"/>
            <a:ext cx="1690521" cy="2164087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8"/>
              <a:gd name="T49" fmla="*/ 0 h 410"/>
              <a:gd name="T50" fmla="*/ 408 w 408"/>
              <a:gd name="T51" fmla="*/ 410 h 4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15" name="Freeform 17"/>
          <p:cNvSpPr>
            <a:spLocks/>
          </p:cNvSpPr>
          <p:nvPr/>
        </p:nvSpPr>
        <p:spPr bwMode="auto">
          <a:xfrm>
            <a:off x="251520" y="2065268"/>
            <a:ext cx="1557243" cy="2660397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76"/>
              <a:gd name="T70" fmla="*/ 0 h 504"/>
              <a:gd name="T71" fmla="*/ 376 w 376"/>
              <a:gd name="T72" fmla="*/ 504 h 50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404664"/>
            <a:ext cx="2592288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cs typeface="Times New Roman" pitchFamily="18" charset="0"/>
              </a:rPr>
              <a:t>омуль</a:t>
            </a:r>
            <a:endParaRPr lang="ru-RU" sz="48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" action="ppaction://hlinkshowjump?jump=nextslide">
              <a:snd r:embed="rId2" name="Здорово.wav"/>
            </a:hlinkClick>
          </p:cNvPr>
          <p:cNvSpPr/>
          <p:nvPr/>
        </p:nvSpPr>
        <p:spPr>
          <a:xfrm>
            <a:off x="6300192" y="1988840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>
            <a:hlinkClick r:id="" action="ppaction://noaction">
              <a:snd r:embed="rId3" name="Подумай.wav"/>
            </a:hlinkClick>
          </p:cNvPr>
          <p:cNvSpPr/>
          <p:nvPr/>
        </p:nvSpPr>
        <p:spPr>
          <a:xfrm>
            <a:off x="6300192" y="335699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5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9" name="Скругленный прямоугольник 18">
            <a:hlinkClick r:id="" action="ppaction://noaction">
              <a:snd r:embed="rId4" name="Нет-нет-нет.wav"/>
            </a:hlinkClick>
          </p:cNvPr>
          <p:cNvSpPr/>
          <p:nvPr/>
        </p:nvSpPr>
        <p:spPr>
          <a:xfrm>
            <a:off x="6300192" y="4797152"/>
            <a:ext cx="2592288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6 </a:t>
            </a:r>
            <a:r>
              <a:rPr lang="ru-RU" sz="4400" b="1" dirty="0" err="1" smtClean="0">
                <a:solidFill>
                  <a:srgbClr val="C00000"/>
                </a:solidFill>
                <a:cs typeface="Times New Roman" pitchFamily="18" charset="0"/>
              </a:rPr>
              <a:t>зв</a:t>
            </a:r>
            <a:r>
              <a:rPr lang="ru-RU" sz="4400" b="1" dirty="0" smtClean="0">
                <a:solidFill>
                  <a:srgbClr val="C00000"/>
                </a:solidFill>
                <a:cs typeface="Times New Roman" pitchFamily="18" charset="0"/>
              </a:rPr>
              <a:t>., 5 б.</a:t>
            </a:r>
            <a:endParaRPr lang="ru-RU" sz="4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332656"/>
            <a:ext cx="5832648" cy="6192688"/>
          </a:xfrm>
          <a:prstGeom prst="rect">
            <a:avLst/>
          </a:prstGeom>
          <a:noFill/>
          <a:ln w="1016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1311</TotalTime>
  <Words>258</Words>
  <Application>Microsoft Office PowerPoint</Application>
  <PresentationFormat>Экран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Тренажёр Определение в слове звуков и букв Русский язык, 1-4 класс УМК любой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Определение в слове звуков и букв</dc:title>
  <dc:creator>Фокина Лидия Петровна</dc:creator>
  <cp:keywords>Тренажёр</cp:keywords>
  <cp:lastModifiedBy>Галина</cp:lastModifiedBy>
  <cp:revision>25</cp:revision>
  <dcterms:created xsi:type="dcterms:W3CDTF">2014-01-04T07:37:12Z</dcterms:created>
  <dcterms:modified xsi:type="dcterms:W3CDTF">2020-04-05T18:33:49Z</dcterms:modified>
</cp:coreProperties>
</file>