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9" r:id="rId3"/>
    <p:sldId id="270" r:id="rId4"/>
    <p:sldId id="271" r:id="rId5"/>
    <p:sldId id="263" r:id="rId6"/>
    <p:sldId id="265" r:id="rId7"/>
    <p:sldId id="264" r:id="rId8"/>
    <p:sldId id="257" r:id="rId9"/>
    <p:sldId id="258" r:id="rId10"/>
    <p:sldId id="259" r:id="rId11"/>
    <p:sldId id="260" r:id="rId12"/>
    <p:sldId id="261" r:id="rId13"/>
    <p:sldId id="262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4B96-146D-45D2-9F19-0EC5C429E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442D-0C48-49B5-B9E9-8351C491B1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172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4B96-146D-45D2-9F19-0EC5C429E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442D-0C48-49B5-B9E9-8351C491B1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4718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4B96-146D-45D2-9F19-0EC5C429E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442D-0C48-49B5-B9E9-8351C491B1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338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4B96-146D-45D2-9F19-0EC5C429E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442D-0C48-49B5-B9E9-8351C491B1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553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4B96-146D-45D2-9F19-0EC5C429E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442D-0C48-49B5-B9E9-8351C491B1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532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4B96-146D-45D2-9F19-0EC5C429E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442D-0C48-49B5-B9E9-8351C491B1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89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4B96-146D-45D2-9F19-0EC5C429E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442D-0C48-49B5-B9E9-8351C491B1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488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4B96-146D-45D2-9F19-0EC5C429E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442D-0C48-49B5-B9E9-8351C491B1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734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4B96-146D-45D2-9F19-0EC5C429E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442D-0C48-49B5-B9E9-8351C491B1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884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4B96-146D-45D2-9F19-0EC5C429E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442D-0C48-49B5-B9E9-8351C491B1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9411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04B96-146D-45D2-9F19-0EC5C429E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442D-0C48-49B5-B9E9-8351C491B1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675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04B96-146D-45D2-9F19-0EC5C429E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F442D-0C48-49B5-B9E9-8351C491B1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46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C:\Users\КомЛек\Desktop\Documents\портфолио ученика\все шаблоны\Фон\214yu7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0"/>
            <a:ext cx="10535868" cy="70293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980728"/>
            <a:ext cx="6622504" cy="5040559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>
                <a:solidFill>
                  <a:srgbClr val="FFFF00"/>
                </a:solidFill>
              </a:rPr>
              <a:t>Прыгаю по веткам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>Ловко и проворно.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>Орехи собираю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>Крупные, отборные.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>Скоро явится зима —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>Подготовлюсь к ней сама.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>Шишку, желудь и грибок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>Заготовить нужно впрок.</a:t>
            </a:r>
          </a:p>
        </p:txBody>
      </p:sp>
    </p:spTree>
    <p:extLst>
      <p:ext uri="{BB962C8B-B14F-4D97-AF65-F5344CB8AC3E}">
        <p14:creationId xmlns:p14="http://schemas.microsoft.com/office/powerpoint/2010/main" val="410849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Удалите ластиком теперь уже лишние контурные линии, стараясь не стереть рабочий контур.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добавить несколько мелких деталей и рисунок белки будет почти готов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Начните детализацию рисунка с глаза белки, добавьте на лапах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когти,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нос.</a:t>
            </a:r>
          </a:p>
        </p:txBody>
      </p:sp>
      <p:pic>
        <p:nvPicPr>
          <p:cNvPr id="5122" name="Picture 2" descr="Рисунок белки карандашом, шаг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574175"/>
            <a:ext cx="4104456" cy="507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751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этапе вам нужно сделать белку "пушистой". 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пушистый хвост лучше подобными тонкими и длинными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штрихами.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же способом можно нарисовать пушистую шкурку белочке, только коротенькими штрихами. </a:t>
            </a:r>
          </a:p>
        </p:txBody>
      </p:sp>
      <p:pic>
        <p:nvPicPr>
          <p:cNvPr id="6146" name="Picture 2" descr="Рисунок белки карандашом, шаг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02210"/>
            <a:ext cx="4104456" cy="478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544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арисуйте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белочку с шишкой в передних лапках, сидящей на ветке дерева. 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Добавьте окружающий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пейзаж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170" name="Picture 2" descr="Рисунок белки карандашом, шаг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84784"/>
            <a:ext cx="4320480" cy="499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200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t.fl.ru/users/Boman/upload/file97rq1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385"/>
            <a:ext cx="8496944" cy="679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565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supercook.ru/images-skazki-vypusk/bv-173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7926"/>
            <a:ext cx="7524328" cy="679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994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skaz-pushkina.ru/kadr/cs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1" y="-32090"/>
            <a:ext cx="9097999" cy="687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162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s.photosight.ru/img/7/ffd/4089195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9"/>
            <a:ext cx="7941150" cy="685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083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Образ жизни преимущественно древесный. Белка — живой, подвижный зверёк. Она легко совершает прыжки с дерева на дерево (3—4 м по прямой и 10—15 м по нисходящей кривой), «руля» хвостом.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бесснежный период, а также во время гона значительное время проводит на земле, где перемещается скачками длиной до 1 м.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зимний период перемещается в основном «верхами». При опасности скрывается на деревьях, обычно затаиваясь в кроне. </a:t>
            </a:r>
            <a:endParaRPr lang="ru-RU" dirty="0" smtClean="0"/>
          </a:p>
          <a:p>
            <a:r>
              <a:rPr lang="ru-RU" dirty="0" smtClean="0"/>
              <a:t>Активна </a:t>
            </a:r>
            <a:r>
              <a:rPr lang="ru-RU" dirty="0"/>
              <a:t>в утренние и вечерние часы, от 60 % до 80 % этого времени проводя в поисках пищи. В разгар зимы покидает гнездо только на время кормёжки, а в сильные морозы и непогоду может подолгу отсиживаться в гнезде, впадая в полудремотное состояние. </a:t>
            </a:r>
          </a:p>
        </p:txBody>
      </p:sp>
    </p:spTree>
    <p:extLst>
      <p:ext uri="{BB962C8B-B14F-4D97-AF65-F5344CB8AC3E}">
        <p14:creationId xmlns:p14="http://schemas.microsoft.com/office/powerpoint/2010/main" val="1894752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cdn.bolshoyvopros.ru/files/users/images/01/05/0105fe1b3eebdbd342dc452511c8316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4"/>
          <a:stretch/>
        </p:blipFill>
        <p:spPr bwMode="auto">
          <a:xfrm>
            <a:off x="4355976" y="2276872"/>
            <a:ext cx="4695131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ebplus.info/images/wpi.cache/photo/photo_650_240_180_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94" y="188640"/>
            <a:ext cx="4416491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462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s005.radikal.ru/i211/1002/03/ba2a2f18c2f8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1" r="14105"/>
          <a:stretch/>
        </p:blipFill>
        <p:spPr bwMode="auto">
          <a:xfrm>
            <a:off x="0" y="116632"/>
            <a:ext cx="439579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www.zooblog.ru/uploads/posts/2009-10/1255638500_belka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64" r="13485"/>
          <a:stretch/>
        </p:blipFill>
        <p:spPr bwMode="auto">
          <a:xfrm>
            <a:off x="4395798" y="116632"/>
            <a:ext cx="4748202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466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://www.zooblog.ru/uploads/posts/2009-04/1240140078_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" t="3031" r="1907" b="2604"/>
          <a:stretch/>
        </p:blipFill>
        <p:spPr bwMode="auto">
          <a:xfrm>
            <a:off x="0" y="-6422"/>
            <a:ext cx="9144000" cy="689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772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8839"/>
            <a:ext cx="9036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 рисунка белки совсем несложный. Но, тем не менее, нужно точно нарисовать овал туловища белки и окружность для головы. 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высоте овал будет равен двум окружностям и обязательно должен иметь наклон. Чем точнее вы сделаете первичные контуры, тем точнее в дальнейшем получится рисунок белки.</a:t>
            </a:r>
          </a:p>
        </p:txBody>
      </p:sp>
      <p:pic>
        <p:nvPicPr>
          <p:cNvPr id="2050" name="Picture 2" descr="Рисунок белки карандашом, шаг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335018"/>
            <a:ext cx="3960440" cy="443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226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1678"/>
            <a:ext cx="89289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этапе нужно нарисовать лапки. Чтобы удобнее было соблюдать пропорции в рисунке, используйте разметку с помощью небольших окружностей. Вы тогда будете представлять, какой толщины должны быть лапы у белки и видеть, откуда их начинать рисовать.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Передние лапки белки небольшие, а задние длинные, такие же, как у кошки или кролика. </a:t>
            </a:r>
          </a:p>
        </p:txBody>
      </p:sp>
      <p:pic>
        <p:nvPicPr>
          <p:cNvPr id="3074" name="Picture 2" descr="Рисунок белки карандашом, шаг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66425"/>
            <a:ext cx="3721596" cy="440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794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Возможно, вначале вам покажется этот шаг сложным. Но присмотритесь внимательно, совсем несложно нарисовать контур хвоста, добавить на голове белки ушки и немного исправить контур мордочки. Ну, а когда вы нарисуете белке кружочек для глаза, белка словно оживет.</a:t>
            </a:r>
          </a:p>
        </p:txBody>
      </p:sp>
      <p:pic>
        <p:nvPicPr>
          <p:cNvPr id="4098" name="Picture 2" descr="Рисунок белки карандашом, шаг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28800"/>
            <a:ext cx="4176464" cy="492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9080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157</Words>
  <Application>Microsoft Office PowerPoint</Application>
  <PresentationFormat>Экран (4:3)</PresentationFormat>
  <Paragraphs>11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1_Тема Office</vt:lpstr>
      <vt:lpstr>Прыгаю по веткам Ловко и проворно. Орехи собираю Крупные, отборные. Скоро явится зима — Подготовлюсь к ней сама. Шишку, желудь и грибок Заготовить нужно впрок.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Lex</cp:lastModifiedBy>
  <cp:revision>4</cp:revision>
  <dcterms:created xsi:type="dcterms:W3CDTF">2014-11-21T11:35:39Z</dcterms:created>
  <dcterms:modified xsi:type="dcterms:W3CDTF">2020-04-07T08:36:42Z</dcterms:modified>
</cp:coreProperties>
</file>