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5D434-05BB-4B6D-9B3F-12748B2D148A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84062-CF14-4976-BEBA-9319E81F77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84062-CF14-4976-BEBA-9319E81F775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90092-B917-4EE7-964E-055069A5D810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71278-3AEE-4C0E-A355-CB5A208FD6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29198"/>
            <a:ext cx="342880" cy="7096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86380" cy="687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73628" y="1928802"/>
            <a:ext cx="42745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Шергин</a:t>
            </a:r>
          </a:p>
          <a:p>
            <a:r>
              <a:rPr lang="ru-RU" sz="4000" b="1" dirty="0" smtClean="0"/>
              <a:t>Борис Викторович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142984"/>
            <a:ext cx="857256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Борис Шергин (правильное ударение в его фамилии – на первом слоге) родился в Архангельске 28 июля 1893 года.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Отец Шергина был потомственным мореходом и корабельным мастером, а мама - коренной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архангелогородкой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ru-RU" sz="3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ru-RU" sz="32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Родители Шергина были хорошими рассказчиками, мама любила поэзию. По словам Бориса: «Маменька мастерица была сказывать… как жемчуг, у нее слово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катилося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из уст». Шергин с детства хорошо знал быт и культуру Поморья. Он любил слушать увлекательные рассказы друзей отца — именитых корабельных плотников, капитанов, лоцманов и зверобоев.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000240"/>
            <a:ext cx="4143404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Борис Шергин в детстве.</a:t>
            </a:r>
            <a:endParaRPr lang="ru-RU" dirty="0"/>
          </a:p>
        </p:txBody>
      </p:sp>
      <p:pic>
        <p:nvPicPr>
          <p:cNvPr id="4" name="Picture 2" descr="http://chtoby-pomnili.com/preview.php?width=max&amp;dir=204&amp;id=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0"/>
            <a:ext cx="4714876" cy="6744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142984"/>
            <a:ext cx="84296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Еще учась в школе, Шергин стал собирать и записывать северные народные сказки, былины и песни. Учился он в Архангельской мужской губернской гимназии, позже - в 1917 году окончил Строгановское центральное художественно-промышленное училище, в котором приобрел специальность графика и иконописца.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5429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929190" y="500042"/>
            <a:ext cx="40005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При жизни писателя опубликовано 9 книг (не считая переизданий). В газетах и журналах Шергин помещал литературоведческие и искусствоведческие статьи, иногда - литературные произведения.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Иллюстрации к произведениям Б.Шергина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714488"/>
            <a:ext cx="355354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87806"/>
            <a:ext cx="2890842" cy="307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424416"/>
            <a:ext cx="3143240" cy="327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894837"/>
            <a:ext cx="2786082" cy="296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928670"/>
            <a:ext cx="807249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Умер Шергин 30 октября 1973 года в Москве, и был похоронен на </a:t>
            </a:r>
            <a:r>
              <a:rPr lang="ru-RU" sz="3200" dirty="0" err="1" smtClean="0"/>
              <a:t>Кузьминском</a:t>
            </a:r>
            <a:r>
              <a:rPr lang="ru-RU" sz="3200" dirty="0" smtClean="0"/>
              <a:t> кладбище.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После смерти мультфильмы, созданные по мотивам сказок Бориса Шергина («Волшебное кольцо», «</a:t>
            </a:r>
            <a:r>
              <a:rPr lang="ru-RU" sz="3200" dirty="0" err="1" smtClean="0"/>
              <a:t>Мартынко</a:t>
            </a:r>
            <a:r>
              <a:rPr lang="ru-RU" sz="3200" dirty="0" smtClean="0"/>
              <a:t>» и другие), сделали его имя еще более известным.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138</Words>
  <Application>Microsoft Office PowerPoint</Application>
  <PresentationFormat>Экран (4:3)</PresentationFormat>
  <Paragraphs>10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Иллюстрации к произведениям Б.Шергина</vt:lpstr>
      <vt:lpstr>Слайд 8</vt:lpstr>
    </vt:vector>
  </TitlesOfParts>
  <Company>Sch399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bakina</dc:creator>
  <cp:lastModifiedBy>Solovyeva</cp:lastModifiedBy>
  <cp:revision>3</cp:revision>
  <dcterms:created xsi:type="dcterms:W3CDTF">2013-03-27T08:15:32Z</dcterms:created>
  <dcterms:modified xsi:type="dcterms:W3CDTF">2013-04-03T08:43:53Z</dcterms:modified>
</cp:coreProperties>
</file>