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70633"/>
            <a:ext cx="855736" cy="1236613"/>
          </a:xfrm>
          <a:prstGeom prst="rect">
            <a:avLst/>
          </a:prstGeom>
        </p:spPr>
      </p:pic>
      <p:sp>
        <p:nvSpPr>
          <p:cNvPr id="8" name="Блок-схема: сохраненные данные 7"/>
          <p:cNvSpPr/>
          <p:nvPr/>
        </p:nvSpPr>
        <p:spPr>
          <a:xfrm rot="10800000">
            <a:off x="1187624" y="1772816"/>
            <a:ext cx="7488832" cy="2232248"/>
          </a:xfrm>
          <a:prstGeom prst="flowChartOnlineStorag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44D06-CE79-4695-A797-6968EB71291E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0804C-E933-43C9-89DE-5114991B4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63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44D06-CE79-4695-A797-6968EB71291E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0804C-E933-43C9-89DE-5114991B4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79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44D06-CE79-4695-A797-6968EB71291E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0804C-E933-43C9-89DE-5114991B4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36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44D06-CE79-4695-A797-6968EB71291E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0804C-E933-43C9-89DE-5114991B4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86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44D06-CE79-4695-A797-6968EB71291E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0804C-E933-43C9-89DE-5114991B4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93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44D06-CE79-4695-A797-6968EB71291E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0804C-E933-43C9-89DE-5114991B4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27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44D06-CE79-4695-A797-6968EB71291E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0804C-E933-43C9-89DE-5114991B4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43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44D06-CE79-4695-A797-6968EB71291E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0804C-E933-43C9-89DE-5114991B4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1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44D06-CE79-4695-A797-6968EB71291E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0804C-E933-43C9-89DE-5114991B4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83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44D06-CE79-4695-A797-6968EB71291E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0804C-E933-43C9-89DE-5114991B4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8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44D06-CE79-4695-A797-6968EB71291E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0804C-E933-43C9-89DE-5114991B4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21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44D06-CE79-4695-A797-6968EB71291E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0804C-E933-43C9-89DE-5114991B44C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130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076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slide" Target="slide10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image" Target="../media/image9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slide" Target="slide9.xml"/><Relationship Id="rId5" Type="http://schemas.openxmlformats.org/officeDocument/2006/relationships/slide" Target="slide5.xml"/><Relationship Id="rId15" Type="http://schemas.openxmlformats.org/officeDocument/2006/relationships/image" Target="../media/image11.jpeg"/><Relationship Id="rId10" Type="http://schemas.openxmlformats.org/officeDocument/2006/relationships/image" Target="../media/image8.jpeg"/><Relationship Id="rId4" Type="http://schemas.openxmlformats.org/officeDocument/2006/relationships/image" Target="../media/image5.jpeg"/><Relationship Id="rId9" Type="http://schemas.openxmlformats.org/officeDocument/2006/relationships/slide" Target="slide8.xml"/><Relationship Id="rId14" Type="http://schemas.openxmlformats.org/officeDocument/2006/relationships/slide" Target="slide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lipartkid.com/images/452/because-in-the-beginning-everyone-looked-at-friar-as-the-great-priest-LIdBwU-clipart.gif" TargetMode="External"/><Relationship Id="rId3" Type="http://schemas.openxmlformats.org/officeDocument/2006/relationships/hyperlink" Target="http://img-fotki.yandex.ru/get/9554/102699435.965/0_ac519_3fabaeb2_XL.png" TargetMode="External"/><Relationship Id="rId7" Type="http://schemas.openxmlformats.org/officeDocument/2006/relationships/hyperlink" Target="http://www.playcast.ru/uploads/2016/04/17/18301968.png" TargetMode="External"/><Relationship Id="rId2" Type="http://schemas.openxmlformats.org/officeDocument/2006/relationships/hyperlink" Target="http://media-cache-ec0.pinimg.com/736x/bb/e7/6a/bbe76ae8f6ed7d19e977f35a537d1399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umama.ru/blogs/kopilka-detskih-stihov/stihi-pro-podsnezhnik.html" TargetMode="External"/><Relationship Id="rId5" Type="http://schemas.openxmlformats.org/officeDocument/2006/relationships/hyperlink" Target="http://koffkindom.ru/wp-content/uploads/2017/02/podsnezhniki.jpg" TargetMode="External"/><Relationship Id="rId4" Type="http://schemas.openxmlformats.org/officeDocument/2006/relationships/hyperlink" Target="http://goppt.ru/assets/cache/images/assets/files/78/532x399-slajd2.f5e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10.jp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12" Type="http://schemas.openxmlformats.org/officeDocument/2006/relationships/slide" Target="slide10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5" Type="http://schemas.openxmlformats.org/officeDocument/2006/relationships/image" Target="../media/image11.jpeg"/><Relationship Id="rId10" Type="http://schemas.openxmlformats.org/officeDocument/2006/relationships/slide" Target="slide9.xml"/><Relationship Id="rId4" Type="http://schemas.openxmlformats.org/officeDocument/2006/relationships/slide" Target="slide5.xml"/><Relationship Id="rId9" Type="http://schemas.openxmlformats.org/officeDocument/2006/relationships/image" Target="../media/image8.jpeg"/><Relationship Id="rId1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10.jpg"/><Relationship Id="rId3" Type="http://schemas.openxmlformats.org/officeDocument/2006/relationships/slide" Target="slide4.xml"/><Relationship Id="rId7" Type="http://schemas.openxmlformats.org/officeDocument/2006/relationships/image" Target="../media/image7.jpeg"/><Relationship Id="rId12" Type="http://schemas.openxmlformats.org/officeDocument/2006/relationships/slide" Target="slide10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5" Type="http://schemas.openxmlformats.org/officeDocument/2006/relationships/image" Target="../media/image11.jpeg"/><Relationship Id="rId10" Type="http://schemas.openxmlformats.org/officeDocument/2006/relationships/slide" Target="slide9.xml"/><Relationship Id="rId4" Type="http://schemas.openxmlformats.org/officeDocument/2006/relationships/slide" Target="slide5.xml"/><Relationship Id="rId9" Type="http://schemas.openxmlformats.org/officeDocument/2006/relationships/image" Target="../media/image8.jpeg"/><Relationship Id="rId1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10.jpg"/><Relationship Id="rId3" Type="http://schemas.openxmlformats.org/officeDocument/2006/relationships/slide" Target="slide4.xml"/><Relationship Id="rId7" Type="http://schemas.openxmlformats.org/officeDocument/2006/relationships/image" Target="../media/image7.jpeg"/><Relationship Id="rId12" Type="http://schemas.openxmlformats.org/officeDocument/2006/relationships/slide" Target="slide10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image" Target="../media/image9.jpeg"/><Relationship Id="rId5" Type="http://schemas.openxmlformats.org/officeDocument/2006/relationships/slide" Target="slide5.xml"/><Relationship Id="rId15" Type="http://schemas.openxmlformats.org/officeDocument/2006/relationships/image" Target="../media/image11.jpeg"/><Relationship Id="rId10" Type="http://schemas.openxmlformats.org/officeDocument/2006/relationships/slide" Target="slide9.xml"/><Relationship Id="rId4" Type="http://schemas.openxmlformats.org/officeDocument/2006/relationships/image" Target="../media/image5.jpeg"/><Relationship Id="rId9" Type="http://schemas.openxmlformats.org/officeDocument/2006/relationships/image" Target="../media/image8.jpeg"/><Relationship Id="rId1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10.jpg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slide" Target="slide10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9.jpeg"/><Relationship Id="rId5" Type="http://schemas.openxmlformats.org/officeDocument/2006/relationships/slide" Target="slide5.xml"/><Relationship Id="rId15" Type="http://schemas.openxmlformats.org/officeDocument/2006/relationships/image" Target="../media/image11.jpeg"/><Relationship Id="rId10" Type="http://schemas.openxmlformats.org/officeDocument/2006/relationships/slide" Target="slide9.xml"/><Relationship Id="rId4" Type="http://schemas.openxmlformats.org/officeDocument/2006/relationships/image" Target="../media/image5.jpeg"/><Relationship Id="rId9" Type="http://schemas.openxmlformats.org/officeDocument/2006/relationships/image" Target="../media/image8.jpeg"/><Relationship Id="rId1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slide" Target="slide10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slide" Target="slide9.xml"/><Relationship Id="rId5" Type="http://schemas.openxmlformats.org/officeDocument/2006/relationships/slide" Target="slide5.xml"/><Relationship Id="rId15" Type="http://schemas.openxmlformats.org/officeDocument/2006/relationships/slide" Target="slide7.xml"/><Relationship Id="rId10" Type="http://schemas.openxmlformats.org/officeDocument/2006/relationships/image" Target="../media/image8.jpeg"/><Relationship Id="rId4" Type="http://schemas.openxmlformats.org/officeDocument/2006/relationships/image" Target="../media/image5.jpeg"/><Relationship Id="rId9" Type="http://schemas.openxmlformats.org/officeDocument/2006/relationships/slide" Target="slide8.xml"/><Relationship Id="rId1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0.jpg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slide" Target="slide10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9.jpeg"/><Relationship Id="rId5" Type="http://schemas.openxmlformats.org/officeDocument/2006/relationships/slide" Target="slide5.xml"/><Relationship Id="rId15" Type="http://schemas.openxmlformats.org/officeDocument/2006/relationships/image" Target="../media/image11.jpeg"/><Relationship Id="rId10" Type="http://schemas.openxmlformats.org/officeDocument/2006/relationships/slide" Target="slide9.xml"/><Relationship Id="rId4" Type="http://schemas.openxmlformats.org/officeDocument/2006/relationships/image" Target="../media/image5.jpeg"/><Relationship Id="rId9" Type="http://schemas.openxmlformats.org/officeDocument/2006/relationships/slide" Target="slide8.xml"/><Relationship Id="rId1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0.jpg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slide" Target="slide10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slide" Target="slide9.xml"/><Relationship Id="rId5" Type="http://schemas.openxmlformats.org/officeDocument/2006/relationships/slide" Target="slide5.xml"/><Relationship Id="rId15" Type="http://schemas.openxmlformats.org/officeDocument/2006/relationships/image" Target="../media/image11.jpeg"/><Relationship Id="rId10" Type="http://schemas.openxmlformats.org/officeDocument/2006/relationships/image" Target="../media/image8.jpeg"/><Relationship Id="rId4" Type="http://schemas.openxmlformats.org/officeDocument/2006/relationships/image" Target="../media/image5.jpeg"/><Relationship Id="rId9" Type="http://schemas.openxmlformats.org/officeDocument/2006/relationships/slide" Target="slide8.xml"/><Relationship Id="rId14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2130425"/>
            <a:ext cx="6262464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Поэтапное рисование подснежника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5033455"/>
            <a:ext cx="4392488" cy="1489720"/>
          </a:xfrm>
        </p:spPr>
        <p:txBody>
          <a:bodyPr>
            <a:normAutofit fontScale="55000" lnSpcReduction="20000"/>
          </a:bodyPr>
          <a:lstStyle/>
          <a:p>
            <a:r>
              <a:rPr lang="ru-RU" sz="3600" b="1" dirty="0">
                <a:solidFill>
                  <a:schemeClr val="tx1"/>
                </a:solidFill>
              </a:rPr>
              <a:t>Носова Ольга Михайловна</a:t>
            </a:r>
          </a:p>
          <a:p>
            <a:r>
              <a:rPr lang="ru-RU" dirty="0">
                <a:solidFill>
                  <a:schemeClr val="tx1"/>
                </a:solidFill>
              </a:rPr>
              <a:t>учитель начальных классов</a:t>
            </a:r>
          </a:p>
          <a:p>
            <a:r>
              <a:rPr lang="ru-RU" dirty="0">
                <a:solidFill>
                  <a:schemeClr val="tx1"/>
                </a:solidFill>
              </a:rPr>
              <a:t>МКОУ СОШ  № 11 </a:t>
            </a:r>
          </a:p>
          <a:p>
            <a:r>
              <a:rPr lang="ru-RU" dirty="0">
                <a:solidFill>
                  <a:schemeClr val="tx1"/>
                </a:solidFill>
              </a:rPr>
              <a:t>Курского муниципального района </a:t>
            </a:r>
          </a:p>
          <a:p>
            <a:r>
              <a:rPr lang="ru-RU" dirty="0">
                <a:solidFill>
                  <a:schemeClr val="tx1"/>
                </a:solidFill>
              </a:rPr>
              <a:t>Ставропольского края</a:t>
            </a:r>
          </a:p>
          <a:p>
            <a:endParaRPr lang="ru-RU" dirty="0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7524328" y="6165304"/>
            <a:ext cx="792088" cy="360040"/>
          </a:xfrm>
          <a:prstGeom prst="actionButtonForwardNex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704400"/>
            <a:ext cx="2784922" cy="2793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451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Блок-схема: процесс 13"/>
          <p:cNvSpPr/>
          <p:nvPr/>
        </p:nvSpPr>
        <p:spPr>
          <a:xfrm>
            <a:off x="1693103" y="467834"/>
            <a:ext cx="5688632" cy="4779608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" t="3553" r="-292" b="14502"/>
          <a:stretch/>
        </p:blipFill>
        <p:spPr>
          <a:xfrm>
            <a:off x="1693103" y="467835"/>
            <a:ext cx="5688632" cy="4779608"/>
          </a:xfrm>
          <a:prstGeom prst="rect">
            <a:avLst/>
          </a:prstGeom>
        </p:spPr>
      </p:pic>
      <p:sp>
        <p:nvSpPr>
          <p:cNvPr id="13" name="Рамка 12"/>
          <p:cNvSpPr/>
          <p:nvPr/>
        </p:nvSpPr>
        <p:spPr>
          <a:xfrm>
            <a:off x="1475656" y="332656"/>
            <a:ext cx="6048672" cy="5046321"/>
          </a:xfrm>
          <a:prstGeom prst="frame">
            <a:avLst>
              <a:gd name="adj1" fmla="val 5330"/>
            </a:avLst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8072558" y="467834"/>
            <a:ext cx="648072" cy="576064"/>
          </a:xfrm>
          <a:prstGeom prst="actionButtonHom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56" y="5556577"/>
            <a:ext cx="681100" cy="10108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708" y="5529639"/>
            <a:ext cx="702437" cy="10647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7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80" y="5556577"/>
            <a:ext cx="705961" cy="1002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8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126" y="5556577"/>
            <a:ext cx="968042" cy="1052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495" y="5556577"/>
            <a:ext cx="850801" cy="1033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606" y="5556578"/>
            <a:ext cx="885826" cy="10181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Рисунок 21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554240"/>
            <a:ext cx="936104" cy="1040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0501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>
                <a:hlinkClick r:id="rId2"/>
              </a:rPr>
              <a:t>http://media-cache-ec0.pinimg.com/736x/bb/e7/6a/bbe76ae8f6ed7d19e977f35a537d1399.jpg</a:t>
            </a:r>
            <a:endParaRPr lang="ru-RU" sz="1800" dirty="0" smtClean="0"/>
          </a:p>
          <a:p>
            <a:pPr marL="0" indent="0">
              <a:buNone/>
            </a:pPr>
            <a:r>
              <a:rPr lang="en-US" sz="1800" dirty="0">
                <a:hlinkClick r:id="rId3"/>
              </a:rPr>
              <a:t>http://img-fotki.yandex.ru/get/9554/102699435.965/0_ac519_3fabaeb2_XL.png</a:t>
            </a:r>
            <a:r>
              <a:rPr lang="ru-RU" sz="1800" dirty="0"/>
              <a:t> краски</a:t>
            </a:r>
          </a:p>
          <a:p>
            <a:pPr marL="0" indent="0">
              <a:buNone/>
            </a:pPr>
            <a:r>
              <a:rPr lang="en-US" sz="1800" dirty="0">
                <a:hlinkClick r:id="rId4"/>
              </a:rPr>
              <a:t>http://goppt.ru/assets/cache/images/assets/files/78/532x399-slajd2.f5e.jpg</a:t>
            </a:r>
            <a:r>
              <a:rPr lang="ru-RU" sz="1800" dirty="0"/>
              <a:t> фон</a:t>
            </a:r>
          </a:p>
          <a:p>
            <a:pPr marL="0" indent="0">
              <a:buNone/>
            </a:pPr>
            <a:r>
              <a:rPr lang="en-US" sz="1800" dirty="0">
                <a:hlinkClick r:id="rId5"/>
              </a:rPr>
              <a:t>http://</a:t>
            </a:r>
            <a:r>
              <a:rPr lang="en-US" sz="1800" dirty="0" smtClean="0">
                <a:hlinkClick r:id="rId5"/>
              </a:rPr>
              <a:t>koffkindom.ru/wp-content/uploads/2017/02/podsnezhniki.jpg</a:t>
            </a:r>
            <a:r>
              <a:rPr lang="ru-RU" sz="1800" dirty="0" smtClean="0"/>
              <a:t> </a:t>
            </a:r>
          </a:p>
          <a:p>
            <a:pPr marL="0" indent="0">
              <a:buNone/>
            </a:pPr>
            <a:r>
              <a:rPr lang="en-US" sz="1800" dirty="0">
                <a:hlinkClick r:id="rId6"/>
              </a:rPr>
              <a:t>http://</a:t>
            </a:r>
            <a:r>
              <a:rPr lang="en-US" sz="1800" dirty="0" smtClean="0">
                <a:hlinkClick r:id="rId6"/>
              </a:rPr>
              <a:t>www.numama.ru/blogs/kopilka-detskih-stihov/stihi-pro-podsnezhnik.html</a:t>
            </a:r>
            <a:r>
              <a:rPr lang="ru-RU" sz="1800" dirty="0" smtClean="0"/>
              <a:t> стих</a:t>
            </a:r>
          </a:p>
          <a:p>
            <a:pPr marL="0" indent="0">
              <a:buNone/>
            </a:pPr>
            <a:r>
              <a:rPr lang="en-US" sz="1800" dirty="0">
                <a:hlinkClick r:id="rId7"/>
              </a:rPr>
              <a:t>http://</a:t>
            </a:r>
            <a:r>
              <a:rPr lang="en-US" sz="1800" dirty="0" smtClean="0">
                <a:hlinkClick r:id="rId7"/>
              </a:rPr>
              <a:t>www.playcast.ru/uploads/2016/04/17/18301968.png</a:t>
            </a:r>
            <a:endParaRPr lang="ru-RU" sz="1800" dirty="0" smtClean="0"/>
          </a:p>
          <a:p>
            <a:pPr marL="0" indent="0">
              <a:buNone/>
            </a:pPr>
            <a:r>
              <a:rPr lang="en-US" sz="1800" dirty="0">
                <a:hlinkClick r:id="rId8"/>
              </a:rPr>
              <a:t>http://</a:t>
            </a:r>
            <a:r>
              <a:rPr lang="en-US" sz="1800" dirty="0" smtClean="0">
                <a:hlinkClick r:id="rId8"/>
              </a:rPr>
              <a:t>www.clipartkid.com/images/452/because-in-the-beginning-everyone-looked-at-friar-as-the-great-priest-LIdBwU-clipart.gif</a:t>
            </a: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7933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5312" y="332656"/>
            <a:ext cx="5842992" cy="36724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В небольшой проталине,</a:t>
            </a:r>
            <a:br>
              <a:rPr lang="ru-RU" dirty="0"/>
            </a:br>
            <a:r>
              <a:rPr lang="ru-RU" dirty="0"/>
              <a:t>Рядышком с сосной,</a:t>
            </a:r>
            <a:br>
              <a:rPr lang="ru-RU" dirty="0"/>
            </a:br>
            <a:r>
              <a:rPr lang="ru-RU" dirty="0"/>
              <a:t>На пригорке маленьком,</a:t>
            </a:r>
            <a:br>
              <a:rPr lang="ru-RU" dirty="0"/>
            </a:br>
            <a:r>
              <a:rPr lang="ru-RU" dirty="0"/>
              <a:t>Раннею весной.</a:t>
            </a:r>
            <a:br>
              <a:rPr lang="ru-RU" dirty="0"/>
            </a:br>
            <a:r>
              <a:rPr lang="ru-RU" dirty="0"/>
              <a:t>Самый-самый первый,</a:t>
            </a:r>
            <a:br>
              <a:rPr lang="ru-RU" dirty="0"/>
            </a:br>
            <a:r>
              <a:rPr lang="ru-RU" dirty="0"/>
              <a:t>И смелый, и очень нежный,</a:t>
            </a:r>
            <a:br>
              <a:rPr lang="ru-RU" dirty="0"/>
            </a:br>
            <a:r>
              <a:rPr lang="ru-RU" dirty="0"/>
              <a:t>Распустился с надеждой и с верой,</a:t>
            </a:r>
            <a:br>
              <a:rPr lang="ru-RU" dirty="0"/>
            </a:br>
            <a:r>
              <a:rPr lang="ru-RU" dirty="0"/>
              <a:t>Синий цветок подснежный. </a:t>
            </a: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7524328" y="6165304"/>
            <a:ext cx="792088" cy="360040"/>
          </a:xfrm>
          <a:prstGeom prst="actionButtonForwardNex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717032"/>
            <a:ext cx="3507046" cy="299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23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Блок-схема: процесс 13"/>
          <p:cNvSpPr/>
          <p:nvPr/>
        </p:nvSpPr>
        <p:spPr>
          <a:xfrm>
            <a:off x="1693103" y="467834"/>
            <a:ext cx="5688632" cy="4779608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мка 12"/>
          <p:cNvSpPr/>
          <p:nvPr/>
        </p:nvSpPr>
        <p:spPr>
          <a:xfrm>
            <a:off x="1475656" y="332656"/>
            <a:ext cx="6048672" cy="5046321"/>
          </a:xfrm>
          <a:prstGeom prst="frame">
            <a:avLst>
              <a:gd name="adj1" fmla="val 5330"/>
            </a:avLst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Управляющая кнопка: домой 14">
            <a:hlinkClick r:id="" action="ppaction://hlinkshowjump?jump=endshow" highlightClick="1"/>
          </p:cNvPr>
          <p:cNvSpPr/>
          <p:nvPr/>
        </p:nvSpPr>
        <p:spPr>
          <a:xfrm>
            <a:off x="8072558" y="467834"/>
            <a:ext cx="648072" cy="576064"/>
          </a:xfrm>
          <a:prstGeom prst="actionButtonHom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56" y="5556577"/>
            <a:ext cx="681100" cy="10108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708" y="5529639"/>
            <a:ext cx="702437" cy="10647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80" y="5556577"/>
            <a:ext cx="705961" cy="1002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126" y="5556577"/>
            <a:ext cx="968042" cy="1052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495" y="5556577"/>
            <a:ext cx="850801" cy="1033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606" y="5556578"/>
            <a:ext cx="885826" cy="10181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554240"/>
            <a:ext cx="936104" cy="1040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2995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Блок-схема: процесс 13"/>
          <p:cNvSpPr/>
          <p:nvPr/>
        </p:nvSpPr>
        <p:spPr>
          <a:xfrm>
            <a:off x="1693103" y="467834"/>
            <a:ext cx="5688632" cy="4779608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мка 12"/>
          <p:cNvSpPr/>
          <p:nvPr/>
        </p:nvSpPr>
        <p:spPr>
          <a:xfrm>
            <a:off x="1475656" y="332656"/>
            <a:ext cx="6048672" cy="5046321"/>
          </a:xfrm>
          <a:prstGeom prst="frame">
            <a:avLst>
              <a:gd name="adj1" fmla="val 5330"/>
            </a:avLst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860" y="749181"/>
            <a:ext cx="2841340" cy="4216914"/>
          </a:xfrm>
          <a:prstGeom prst="rect">
            <a:avLst/>
          </a:prstGeom>
        </p:spPr>
      </p:pic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8072558" y="467834"/>
            <a:ext cx="648072" cy="576064"/>
          </a:xfrm>
          <a:prstGeom prst="actionButtonHom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56" y="5556577"/>
            <a:ext cx="681100" cy="10108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708" y="5529639"/>
            <a:ext cx="702437" cy="10647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80" y="5556577"/>
            <a:ext cx="705961" cy="1002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7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126" y="5556577"/>
            <a:ext cx="968042" cy="1052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8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495" y="5556577"/>
            <a:ext cx="850801" cy="1033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606" y="5556578"/>
            <a:ext cx="885826" cy="10181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554240"/>
            <a:ext cx="936104" cy="1040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8931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Блок-схема: процесс 13"/>
          <p:cNvSpPr/>
          <p:nvPr/>
        </p:nvSpPr>
        <p:spPr>
          <a:xfrm>
            <a:off x="1693103" y="467834"/>
            <a:ext cx="5688632" cy="4779608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мка 12"/>
          <p:cNvSpPr/>
          <p:nvPr/>
        </p:nvSpPr>
        <p:spPr>
          <a:xfrm>
            <a:off x="1475656" y="332656"/>
            <a:ext cx="6048672" cy="5046321"/>
          </a:xfrm>
          <a:prstGeom prst="frame">
            <a:avLst>
              <a:gd name="adj1" fmla="val 5330"/>
            </a:avLst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838" y="698144"/>
            <a:ext cx="2894308" cy="4387040"/>
          </a:xfrm>
          <a:prstGeom prst="rect">
            <a:avLst/>
          </a:prstGeom>
        </p:spPr>
      </p:pic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8072558" y="467834"/>
            <a:ext cx="648072" cy="576064"/>
          </a:xfrm>
          <a:prstGeom prst="actionButtonHom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56" y="5556577"/>
            <a:ext cx="681100" cy="10108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708" y="5529639"/>
            <a:ext cx="702437" cy="10647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80" y="5556577"/>
            <a:ext cx="705961" cy="1002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7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126" y="5556577"/>
            <a:ext cx="968042" cy="1052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8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495" y="5556577"/>
            <a:ext cx="850801" cy="1033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606" y="5556578"/>
            <a:ext cx="885826" cy="10181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554240"/>
            <a:ext cx="936104" cy="1040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8153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Блок-схема: процесс 13"/>
          <p:cNvSpPr/>
          <p:nvPr/>
        </p:nvSpPr>
        <p:spPr>
          <a:xfrm>
            <a:off x="1693103" y="467834"/>
            <a:ext cx="5688632" cy="4779608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мка 12"/>
          <p:cNvSpPr/>
          <p:nvPr/>
        </p:nvSpPr>
        <p:spPr>
          <a:xfrm>
            <a:off x="1475656" y="332656"/>
            <a:ext cx="6048672" cy="5046321"/>
          </a:xfrm>
          <a:prstGeom prst="frame">
            <a:avLst>
              <a:gd name="adj1" fmla="val 5330"/>
            </a:avLst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017" y="686887"/>
            <a:ext cx="3087119" cy="4383715"/>
          </a:xfrm>
          <a:prstGeom prst="rect">
            <a:avLst/>
          </a:prstGeom>
        </p:spPr>
      </p:pic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8072558" y="467834"/>
            <a:ext cx="648072" cy="576064"/>
          </a:xfrm>
          <a:prstGeom prst="actionButtonHom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56" y="5556577"/>
            <a:ext cx="681100" cy="10108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708" y="5529639"/>
            <a:ext cx="702437" cy="10647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80" y="5556577"/>
            <a:ext cx="705961" cy="1002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7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126" y="5556577"/>
            <a:ext cx="968042" cy="1052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8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495" y="5556577"/>
            <a:ext cx="850801" cy="1033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606" y="5556578"/>
            <a:ext cx="885826" cy="10181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554240"/>
            <a:ext cx="936104" cy="1040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435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Блок-схема: процесс 13"/>
          <p:cNvSpPr/>
          <p:nvPr/>
        </p:nvSpPr>
        <p:spPr>
          <a:xfrm>
            <a:off x="1693103" y="467834"/>
            <a:ext cx="5688632" cy="4779608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мка 12"/>
          <p:cNvSpPr/>
          <p:nvPr/>
        </p:nvSpPr>
        <p:spPr>
          <a:xfrm>
            <a:off x="1475656" y="332656"/>
            <a:ext cx="6048672" cy="5046321"/>
          </a:xfrm>
          <a:prstGeom prst="frame">
            <a:avLst>
              <a:gd name="adj1" fmla="val 5330"/>
            </a:avLst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689" y="620688"/>
            <a:ext cx="3825806" cy="4464495"/>
          </a:xfrm>
          <a:prstGeom prst="rect">
            <a:avLst/>
          </a:prstGeom>
        </p:spPr>
      </p:pic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8072558" y="467834"/>
            <a:ext cx="648072" cy="576064"/>
          </a:xfrm>
          <a:prstGeom prst="actionButtonHom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56" y="5556577"/>
            <a:ext cx="681100" cy="10108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708" y="5529639"/>
            <a:ext cx="702437" cy="10647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7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80" y="5556577"/>
            <a:ext cx="705961" cy="1002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8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126" y="5556577"/>
            <a:ext cx="968042" cy="1052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495" y="5556577"/>
            <a:ext cx="850801" cy="1033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606" y="5556578"/>
            <a:ext cx="885826" cy="10181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Рисунок 21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554240"/>
            <a:ext cx="936104" cy="1040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980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Блок-схема: процесс 13"/>
          <p:cNvSpPr/>
          <p:nvPr/>
        </p:nvSpPr>
        <p:spPr>
          <a:xfrm>
            <a:off x="1693103" y="467834"/>
            <a:ext cx="5688632" cy="4779608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мка 12"/>
          <p:cNvSpPr/>
          <p:nvPr/>
        </p:nvSpPr>
        <p:spPr>
          <a:xfrm>
            <a:off x="1475656" y="332656"/>
            <a:ext cx="6048672" cy="5046321"/>
          </a:xfrm>
          <a:prstGeom prst="frame">
            <a:avLst>
              <a:gd name="adj1" fmla="val 5330"/>
            </a:avLst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416" y="632407"/>
            <a:ext cx="4027481" cy="4380769"/>
          </a:xfrm>
          <a:prstGeom prst="rect">
            <a:avLst/>
          </a:prstGeom>
        </p:spPr>
      </p:pic>
      <p:sp>
        <p:nvSpPr>
          <p:cNvPr id="6" name="Управляющая кнопка: домой 5">
            <a:hlinkClick r:id="" action="ppaction://hlinkshowjump?jump=endshow" highlightClick="1"/>
          </p:cNvPr>
          <p:cNvSpPr/>
          <p:nvPr/>
        </p:nvSpPr>
        <p:spPr>
          <a:xfrm>
            <a:off x="8072558" y="467834"/>
            <a:ext cx="648072" cy="576064"/>
          </a:xfrm>
          <a:prstGeom prst="actionButtonHom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56" y="5556577"/>
            <a:ext cx="681100" cy="10108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708" y="5529639"/>
            <a:ext cx="702437" cy="10647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7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80" y="5556577"/>
            <a:ext cx="705961" cy="1002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8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126" y="5556577"/>
            <a:ext cx="968042" cy="1052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495" y="5556577"/>
            <a:ext cx="850801" cy="1033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606" y="5556578"/>
            <a:ext cx="885826" cy="10181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Рисунок 21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554240"/>
            <a:ext cx="936104" cy="1040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4433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Блок-схема: процесс 13"/>
          <p:cNvSpPr/>
          <p:nvPr/>
        </p:nvSpPr>
        <p:spPr>
          <a:xfrm>
            <a:off x="1693103" y="467834"/>
            <a:ext cx="5688632" cy="4779608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мка 12"/>
          <p:cNvSpPr/>
          <p:nvPr/>
        </p:nvSpPr>
        <p:spPr>
          <a:xfrm>
            <a:off x="1475656" y="332656"/>
            <a:ext cx="6048672" cy="5046321"/>
          </a:xfrm>
          <a:prstGeom prst="frame">
            <a:avLst>
              <a:gd name="adj1" fmla="val 5330"/>
            </a:avLst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621127"/>
            <a:ext cx="3744416" cy="4546789"/>
          </a:xfrm>
          <a:prstGeom prst="rect">
            <a:avLst/>
          </a:prstGeom>
        </p:spPr>
      </p:pic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8072558" y="467834"/>
            <a:ext cx="648072" cy="576064"/>
          </a:xfrm>
          <a:prstGeom prst="actionButtonHom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56" y="5556577"/>
            <a:ext cx="681100" cy="10108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708" y="5529639"/>
            <a:ext cx="702437" cy="10647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7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80" y="5556577"/>
            <a:ext cx="705961" cy="1002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8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126" y="5556577"/>
            <a:ext cx="968042" cy="1052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495" y="5556577"/>
            <a:ext cx="850801" cy="1033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606" y="5556578"/>
            <a:ext cx="885826" cy="10181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Рисунок 21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554240"/>
            <a:ext cx="936104" cy="1040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997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Поэтапное рисование верблюд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Нарисуем рыбку</Template>
  <TotalTime>34</TotalTime>
  <Words>47</Words>
  <Application>Microsoft Office PowerPoint</Application>
  <PresentationFormat>Экран (4:3)</PresentationFormat>
  <Paragraphs>15</Paragraphs>
  <Slides>11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Поэтапное рисование верблюда</vt:lpstr>
      <vt:lpstr>Поэтапное рисование подснежника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Поэтапное рисование осеннего пейзажа</dc:title>
  <dc:creator>Ольга</dc:creator>
  <cp:lastModifiedBy>Ольга</cp:lastModifiedBy>
  <cp:revision>38</cp:revision>
  <dcterms:created xsi:type="dcterms:W3CDTF">2017-04-29T12:18:11Z</dcterms:created>
  <dcterms:modified xsi:type="dcterms:W3CDTF">2017-05-24T10:35:38Z</dcterms:modified>
</cp:coreProperties>
</file>