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08" r:id="rId2"/>
    <p:sldId id="323" r:id="rId3"/>
    <p:sldId id="329" r:id="rId4"/>
    <p:sldId id="307" r:id="rId5"/>
    <p:sldId id="326" r:id="rId6"/>
    <p:sldId id="259" r:id="rId7"/>
    <p:sldId id="261" r:id="rId8"/>
    <p:sldId id="260" r:id="rId9"/>
    <p:sldId id="264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2" r:id="rId21"/>
    <p:sldId id="288" r:id="rId22"/>
    <p:sldId id="327" r:id="rId23"/>
    <p:sldId id="293" r:id="rId24"/>
    <p:sldId id="328" r:id="rId25"/>
    <p:sldId id="284" r:id="rId26"/>
    <p:sldId id="320" r:id="rId27"/>
    <p:sldId id="325" r:id="rId28"/>
    <p:sldId id="330" r:id="rId29"/>
    <p:sldId id="331" r:id="rId30"/>
    <p:sldId id="332" r:id="rId31"/>
    <p:sldId id="333" r:id="rId32"/>
  </p:sldIdLst>
  <p:sldSz cx="9144000" cy="6858000" type="screen4x3"/>
  <p:notesSz cx="6858000" cy="9144000"/>
  <p:custDataLst>
    <p:tags r:id="rId3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DB7FB8B-C04D-47DE-88CC-15418906E4A9}">
          <p14:sldIdLst>
            <p14:sldId id="308"/>
            <p14:sldId id="323"/>
            <p14:sldId id="329"/>
            <p14:sldId id="307"/>
            <p14:sldId id="326"/>
            <p14:sldId id="259"/>
            <p14:sldId id="261"/>
            <p14:sldId id="260"/>
            <p14:sldId id="264"/>
            <p14:sldId id="262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82"/>
          </p14:sldIdLst>
        </p14:section>
        <p14:section name="Раздел без заголовка" id="{CB2085A5-11DD-4F26-9046-CF843B7E3E08}">
          <p14:sldIdLst>
            <p14:sldId id="288"/>
            <p14:sldId id="327"/>
            <p14:sldId id="293"/>
            <p14:sldId id="328"/>
            <p14:sldId id="284"/>
            <p14:sldId id="320"/>
            <p14:sldId id="325"/>
            <p14:sldId id="330"/>
            <p14:sldId id="331"/>
            <p14:sldId id="332"/>
            <p14:sldId id="33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66FFFF"/>
    <a:srgbClr val="00999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37" autoAdjust="0"/>
    <p:restoredTop sz="90829" autoAdjust="0"/>
  </p:normalViewPr>
  <p:slideViewPr>
    <p:cSldViewPr>
      <p:cViewPr>
        <p:scale>
          <a:sx n="97" d="100"/>
          <a:sy n="97" d="100"/>
        </p:scale>
        <p:origin x="-114" y="-138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288" y="871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E4BD0B-D099-4021-9100-0FFD384B29B7}" type="doc">
      <dgm:prSet loTypeId="urn:microsoft.com/office/officeart/2005/8/layout/vList5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43D23D16-7CC5-47B0-B744-66CCF9785AF1}">
      <dgm:prSet phldrT="[Текст]" custT="1"/>
      <dgm:spPr>
        <a:noFill/>
      </dgm:spPr>
      <dgm:t>
        <a:bodyPr/>
        <a:lstStyle/>
        <a:p>
          <a:r>
            <a: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Шатёр</a:t>
          </a:r>
          <a:endParaRPr lang="ru-RU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595049F-3643-427C-AED3-0B99D532A004}" type="parTrans" cxnId="{34424D8C-2AD7-4A45-980A-03C9A7FBE0C6}">
      <dgm:prSet/>
      <dgm:spPr/>
      <dgm:t>
        <a:bodyPr/>
        <a:lstStyle/>
        <a:p>
          <a:endParaRPr lang="ru-RU"/>
        </a:p>
      </dgm:t>
    </dgm:pt>
    <dgm:pt modelId="{2F67ADB1-6380-4BAB-BC7A-8F9C4872B594}" type="sibTrans" cxnId="{34424D8C-2AD7-4A45-980A-03C9A7FBE0C6}">
      <dgm:prSet/>
      <dgm:spPr/>
      <dgm:t>
        <a:bodyPr/>
        <a:lstStyle/>
        <a:p>
          <a:endParaRPr lang="ru-RU"/>
        </a:p>
      </dgm:t>
    </dgm:pt>
    <dgm:pt modelId="{81CAF45E-8ECF-42F5-9978-C737F924169C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000" dirty="0" smtClean="0"/>
            <a:t>навес, временная легкая постройка для жилья</a:t>
          </a:r>
          <a:endParaRPr lang="ru-RU" sz="2000" dirty="0"/>
        </a:p>
      </dgm:t>
    </dgm:pt>
    <dgm:pt modelId="{C327E7AF-D533-4C02-AAE0-94962FAD9B30}" type="parTrans" cxnId="{B541552B-C21A-4236-9990-539B06838310}">
      <dgm:prSet/>
      <dgm:spPr/>
      <dgm:t>
        <a:bodyPr/>
        <a:lstStyle/>
        <a:p>
          <a:endParaRPr lang="ru-RU"/>
        </a:p>
      </dgm:t>
    </dgm:pt>
    <dgm:pt modelId="{6DD8D801-60A2-46BD-817E-75F9F8DA93F1}" type="sibTrans" cxnId="{B541552B-C21A-4236-9990-539B06838310}">
      <dgm:prSet/>
      <dgm:spPr/>
      <dgm:t>
        <a:bodyPr/>
        <a:lstStyle/>
        <a:p>
          <a:endParaRPr lang="ru-RU"/>
        </a:p>
      </dgm:t>
    </dgm:pt>
    <dgm:pt modelId="{C53EDCC5-7435-47FF-824D-7A3865CFB872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Нивы</a:t>
          </a:r>
          <a:endParaRPr lang="ru-RU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6683C3E-6BDE-45B5-9A4F-BE7DCCE25680}" type="parTrans" cxnId="{D283B6CE-3267-45A0-957B-555D13D4476A}">
      <dgm:prSet/>
      <dgm:spPr/>
      <dgm:t>
        <a:bodyPr/>
        <a:lstStyle/>
        <a:p>
          <a:endParaRPr lang="ru-RU"/>
        </a:p>
      </dgm:t>
    </dgm:pt>
    <dgm:pt modelId="{0019C2EA-75F6-48C0-B5E1-43FE491A4DED}" type="sibTrans" cxnId="{D283B6CE-3267-45A0-957B-555D13D4476A}">
      <dgm:prSet/>
      <dgm:spPr/>
      <dgm:t>
        <a:bodyPr/>
        <a:lstStyle/>
        <a:p>
          <a:endParaRPr lang="ru-RU"/>
        </a:p>
      </dgm:t>
    </dgm:pt>
    <dgm:pt modelId="{A953A1C6-446F-4C19-84D3-D97A7BBAFFED}">
      <dgm:prSet phldrT="[Текст]"/>
      <dgm:spPr>
        <a:noFill/>
        <a:ln>
          <a:noFill/>
        </a:ln>
      </dgm:spPr>
      <dgm:t>
        <a:bodyPr/>
        <a:lstStyle/>
        <a:p>
          <a:r>
            <a:rPr lang="ru-RU" dirty="0" smtClean="0"/>
            <a:t>Обработанные поля пшеницы, ржи</a:t>
          </a:r>
          <a:endParaRPr lang="ru-RU" dirty="0"/>
        </a:p>
      </dgm:t>
    </dgm:pt>
    <dgm:pt modelId="{5184695F-BA00-4524-A3C6-EF1C095F7DC7}" type="parTrans" cxnId="{6434943E-2FC2-46ED-9A89-7A7CCD7CAC2A}">
      <dgm:prSet/>
      <dgm:spPr/>
      <dgm:t>
        <a:bodyPr/>
        <a:lstStyle/>
        <a:p>
          <a:endParaRPr lang="ru-RU"/>
        </a:p>
      </dgm:t>
    </dgm:pt>
    <dgm:pt modelId="{FB2DB4AC-2DCA-474D-806F-A328A776486D}" type="sibTrans" cxnId="{6434943E-2FC2-46ED-9A89-7A7CCD7CAC2A}">
      <dgm:prSet/>
      <dgm:spPr/>
      <dgm:t>
        <a:bodyPr/>
        <a:lstStyle/>
        <a:p>
          <a:endParaRPr lang="ru-RU"/>
        </a:p>
      </dgm:t>
    </dgm:pt>
    <dgm:pt modelId="{4F67F1EB-9275-4190-B49F-CCFA40DC9645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Мурава</a:t>
          </a:r>
          <a:endParaRPr lang="ru-RU" sz="2400" dirty="0"/>
        </a:p>
      </dgm:t>
    </dgm:pt>
    <dgm:pt modelId="{D5D5B046-32C5-45CF-9839-A0016C99A17A}" type="parTrans" cxnId="{991D7BCB-0845-4C7F-A171-63879D589D9E}">
      <dgm:prSet/>
      <dgm:spPr/>
      <dgm:t>
        <a:bodyPr/>
        <a:lstStyle/>
        <a:p>
          <a:endParaRPr lang="ru-RU"/>
        </a:p>
      </dgm:t>
    </dgm:pt>
    <dgm:pt modelId="{5935952D-DBAF-47B9-9584-456C1324762F}" type="sibTrans" cxnId="{991D7BCB-0845-4C7F-A171-63879D589D9E}">
      <dgm:prSet/>
      <dgm:spPr/>
      <dgm:t>
        <a:bodyPr/>
        <a:lstStyle/>
        <a:p>
          <a:endParaRPr lang="ru-RU"/>
        </a:p>
      </dgm:t>
    </dgm:pt>
    <dgm:pt modelId="{56705139-B8EE-44F6-A12A-9CBFF3B28229}">
      <dgm:prSet phldrT="[Текст]"/>
      <dgm:spPr>
        <a:noFill/>
        <a:ln>
          <a:noFill/>
        </a:ln>
      </dgm:spPr>
      <dgm:t>
        <a:bodyPr/>
        <a:lstStyle/>
        <a:p>
          <a:r>
            <a:rPr lang="ru-RU" dirty="0" smtClean="0"/>
            <a:t>трава</a:t>
          </a:r>
          <a:endParaRPr lang="ru-RU" dirty="0"/>
        </a:p>
      </dgm:t>
    </dgm:pt>
    <dgm:pt modelId="{D2CB7323-F137-49BC-86AA-832B89C6288A}" type="parTrans" cxnId="{A1FD9C89-8FC6-477B-BC60-B0D848203BA8}">
      <dgm:prSet/>
      <dgm:spPr/>
      <dgm:t>
        <a:bodyPr/>
        <a:lstStyle/>
        <a:p>
          <a:endParaRPr lang="ru-RU"/>
        </a:p>
      </dgm:t>
    </dgm:pt>
    <dgm:pt modelId="{603902D7-8730-48B8-B76E-71E7F2BB3C34}" type="sibTrans" cxnId="{A1FD9C89-8FC6-477B-BC60-B0D848203BA8}">
      <dgm:prSet/>
      <dgm:spPr/>
      <dgm:t>
        <a:bodyPr/>
        <a:lstStyle/>
        <a:p>
          <a:endParaRPr lang="ru-RU"/>
        </a:p>
      </dgm:t>
    </dgm:pt>
    <dgm:pt modelId="{F56FF22F-3B51-4A8A-89D4-FF26D5849DD9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Мгла</a:t>
          </a:r>
          <a:endParaRPr lang="ru-RU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F785D608-462B-448D-8460-1BE15DD7323C}" type="parTrans" cxnId="{269D5E1D-F841-4153-AD1F-9334CD1135C6}">
      <dgm:prSet/>
      <dgm:spPr/>
      <dgm:t>
        <a:bodyPr/>
        <a:lstStyle/>
        <a:p>
          <a:endParaRPr lang="ru-RU"/>
        </a:p>
      </dgm:t>
    </dgm:pt>
    <dgm:pt modelId="{F64B8482-9198-458E-9978-375C76E0610B}" type="sibTrans" cxnId="{269D5E1D-F841-4153-AD1F-9334CD1135C6}">
      <dgm:prSet/>
      <dgm:spPr/>
      <dgm:t>
        <a:bodyPr/>
        <a:lstStyle/>
        <a:p>
          <a:endParaRPr lang="ru-RU"/>
        </a:p>
      </dgm:t>
    </dgm:pt>
    <dgm:pt modelId="{E999A2AB-1AFB-49BD-8BB4-2DAC520B3FD9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Казна</a:t>
          </a:r>
          <a:r>
            <a:rPr lang="ru-RU" sz="38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endParaRPr lang="ru-RU" sz="3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946F0E1-CAC0-4B68-8A99-A3D8CA5DA91F}" type="parTrans" cxnId="{52B1178B-9A6B-4E03-A1A3-350F13C4D673}">
      <dgm:prSet/>
      <dgm:spPr/>
      <dgm:t>
        <a:bodyPr/>
        <a:lstStyle/>
        <a:p>
          <a:endParaRPr lang="ru-RU"/>
        </a:p>
      </dgm:t>
    </dgm:pt>
    <dgm:pt modelId="{994F4B2A-0140-4AA7-8BED-5FA2DAF1DDE7}" type="sibTrans" cxnId="{52B1178B-9A6B-4E03-A1A3-350F13C4D673}">
      <dgm:prSet/>
      <dgm:spPr/>
      <dgm:t>
        <a:bodyPr/>
        <a:lstStyle/>
        <a:p>
          <a:endParaRPr lang="ru-RU"/>
        </a:p>
      </dgm:t>
    </dgm:pt>
    <dgm:pt modelId="{8A6E9F0A-2FC4-48F8-95E9-E22E6F0A173B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Пожар небес</a:t>
          </a:r>
          <a:endParaRPr lang="ru-RU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EC7DA308-F204-4DEF-BD59-112D9C9E41D2}" type="parTrans" cxnId="{8C2F8D91-77EE-45A8-A461-9AA6628C7EBA}">
      <dgm:prSet/>
      <dgm:spPr/>
      <dgm:t>
        <a:bodyPr/>
        <a:lstStyle/>
        <a:p>
          <a:endParaRPr lang="ru-RU"/>
        </a:p>
      </dgm:t>
    </dgm:pt>
    <dgm:pt modelId="{AD900708-2D76-4CD1-B6AE-E2C0BF40EE9F}" type="sibTrans" cxnId="{8C2F8D91-77EE-45A8-A461-9AA6628C7EBA}">
      <dgm:prSet/>
      <dgm:spPr/>
      <dgm:t>
        <a:bodyPr/>
        <a:lstStyle/>
        <a:p>
          <a:endParaRPr lang="ru-RU"/>
        </a:p>
      </dgm:t>
    </dgm:pt>
    <dgm:pt modelId="{3706442C-DE02-40D1-94F6-DCADF29C01C2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Державная</a:t>
          </a:r>
          <a:endParaRPr lang="ru-RU" sz="24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38D7AF6D-2223-4ECB-957F-A1F7A33B48F0}" type="parTrans" cxnId="{E29F1DA3-3D64-40CD-ACB2-0A6B6D8B2EFB}">
      <dgm:prSet/>
      <dgm:spPr/>
      <dgm:t>
        <a:bodyPr/>
        <a:lstStyle/>
        <a:p>
          <a:endParaRPr lang="ru-RU"/>
        </a:p>
      </dgm:t>
    </dgm:pt>
    <dgm:pt modelId="{590313C5-6F09-40EF-AFA9-AF995B2A9824}" type="sibTrans" cxnId="{E29F1DA3-3D64-40CD-ACB2-0A6B6D8B2EFB}">
      <dgm:prSet/>
      <dgm:spPr/>
      <dgm:t>
        <a:bodyPr/>
        <a:lstStyle/>
        <a:p>
          <a:endParaRPr lang="ru-RU"/>
        </a:p>
      </dgm:t>
    </dgm:pt>
    <dgm:pt modelId="{99DDE949-7137-4DCC-9008-AD1B4AF8F45C}">
      <dgm:prSet phldrT="[Текст]"/>
      <dgm:spPr>
        <a:noFill/>
        <a:ln>
          <a:noFill/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северное сияние</a:t>
          </a:r>
          <a:endParaRPr lang="ru-RU" dirty="0"/>
        </a:p>
      </dgm:t>
    </dgm:pt>
    <dgm:pt modelId="{622D0743-17C4-4CF7-8B19-66FBF7E9422C}" type="parTrans" cxnId="{CBCC136C-A069-4036-9AC3-6403D7AC3960}">
      <dgm:prSet/>
      <dgm:spPr/>
      <dgm:t>
        <a:bodyPr/>
        <a:lstStyle/>
        <a:p>
          <a:endParaRPr lang="ru-RU"/>
        </a:p>
      </dgm:t>
    </dgm:pt>
    <dgm:pt modelId="{9DCF36FE-6F5D-467C-B6FE-083D342F7DC5}" type="sibTrans" cxnId="{CBCC136C-A069-4036-9AC3-6403D7AC3960}">
      <dgm:prSet/>
      <dgm:spPr/>
      <dgm:t>
        <a:bodyPr/>
        <a:lstStyle/>
        <a:p>
          <a:endParaRPr lang="ru-RU"/>
        </a:p>
      </dgm:t>
    </dgm:pt>
    <dgm:pt modelId="{FE6B5F6C-B97A-485C-B412-FF0E1EAE5FD5}">
      <dgm:prSet phldrT="[Текст]" custT="1"/>
      <dgm:spPr>
        <a:noFill/>
        <a:ln>
          <a:noFill/>
        </a:ln>
      </dgm:spPr>
      <dgm:t>
        <a:bodyPr/>
        <a:lstStyle/>
        <a:p>
          <a:r>
            <a:rPr lang="ru-RU" sz="2000" dirty="0" smtClean="0"/>
            <a:t>непрозрачный воздух</a:t>
          </a:r>
          <a:endParaRPr lang="ru-RU" sz="2000" dirty="0"/>
        </a:p>
      </dgm:t>
    </dgm:pt>
    <dgm:pt modelId="{3FB8783F-C656-4D34-8031-EC1F3BFF4264}" type="parTrans" cxnId="{6E6A9077-ACF4-4EC9-947A-BA265DF5F971}">
      <dgm:prSet/>
      <dgm:spPr/>
      <dgm:t>
        <a:bodyPr/>
        <a:lstStyle/>
        <a:p>
          <a:endParaRPr lang="ru-RU"/>
        </a:p>
      </dgm:t>
    </dgm:pt>
    <dgm:pt modelId="{FD5E2130-7B2D-4E9B-8195-9201F40F461E}" type="sibTrans" cxnId="{6E6A9077-ACF4-4EC9-947A-BA265DF5F971}">
      <dgm:prSet/>
      <dgm:spPr/>
      <dgm:t>
        <a:bodyPr/>
        <a:lstStyle/>
        <a:p>
          <a:endParaRPr lang="ru-RU"/>
        </a:p>
      </dgm:t>
    </dgm:pt>
    <dgm:pt modelId="{7A23629D-E515-4B10-939B-58F1ED34F459}">
      <dgm:prSet phldrT="[Текст]"/>
      <dgm:spPr>
        <a:noFill/>
        <a:ln>
          <a:noFill/>
        </a:ln>
      </dgm:spPr>
      <dgm:t>
        <a:bodyPr/>
        <a:lstStyle/>
        <a:p>
          <a:r>
            <a:rPr lang="ru-RU" dirty="0" smtClean="0"/>
            <a:t>могущественная, величественная</a:t>
          </a:r>
          <a:endParaRPr lang="ru-RU" dirty="0"/>
        </a:p>
      </dgm:t>
    </dgm:pt>
    <dgm:pt modelId="{E1F2E133-6D46-4B73-9C55-22EC5596DAE2}" type="parTrans" cxnId="{03C720B7-5869-4460-93F7-A6466BDB7992}">
      <dgm:prSet/>
      <dgm:spPr/>
      <dgm:t>
        <a:bodyPr/>
        <a:lstStyle/>
        <a:p>
          <a:endParaRPr lang="ru-RU"/>
        </a:p>
      </dgm:t>
    </dgm:pt>
    <dgm:pt modelId="{453C535C-2CC4-4E7F-BB45-C4DB46B3038E}" type="sibTrans" cxnId="{03C720B7-5869-4460-93F7-A6466BDB7992}">
      <dgm:prSet/>
      <dgm:spPr/>
      <dgm:t>
        <a:bodyPr/>
        <a:lstStyle/>
        <a:p>
          <a:endParaRPr lang="ru-RU"/>
        </a:p>
      </dgm:t>
    </dgm:pt>
    <dgm:pt modelId="{A36228A5-1720-45EC-8FF2-F795C2993BD1}">
      <dgm:prSet phldrT="[Текст]"/>
      <dgm:spPr>
        <a:noFill/>
        <a:ln>
          <a:noFill/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богатство, деньги</a:t>
          </a:r>
          <a:endParaRPr lang="ru-RU" dirty="0"/>
        </a:p>
      </dgm:t>
    </dgm:pt>
    <dgm:pt modelId="{6D654BE5-B41B-4461-8755-EF00E8287877}" type="parTrans" cxnId="{F89BC62E-1AAC-48F1-9B55-D25D64E8F19F}">
      <dgm:prSet/>
      <dgm:spPr/>
      <dgm:t>
        <a:bodyPr/>
        <a:lstStyle/>
        <a:p>
          <a:endParaRPr lang="ru-RU"/>
        </a:p>
      </dgm:t>
    </dgm:pt>
    <dgm:pt modelId="{BA55D185-9761-4470-9B6E-5FC8E436DD75}" type="sibTrans" cxnId="{F89BC62E-1AAC-48F1-9B55-D25D64E8F19F}">
      <dgm:prSet/>
      <dgm:spPr/>
      <dgm:t>
        <a:bodyPr/>
        <a:lstStyle/>
        <a:p>
          <a:endParaRPr lang="ru-RU"/>
        </a:p>
      </dgm:t>
    </dgm:pt>
    <dgm:pt modelId="{1724781E-5F4F-4A04-839D-C5BCBCD6A570}" type="pres">
      <dgm:prSet presAssocID="{86E4BD0B-D099-4021-9100-0FFD384B29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077A98-E637-4FB2-9EC9-6A858C107568}" type="pres">
      <dgm:prSet presAssocID="{43D23D16-7CC5-47B0-B744-66CCF9785AF1}" presName="linNode" presStyleCnt="0"/>
      <dgm:spPr/>
    </dgm:pt>
    <dgm:pt modelId="{8718A0CA-D5A7-42D3-AB27-B61A5225A857}" type="pres">
      <dgm:prSet presAssocID="{43D23D16-7CC5-47B0-B744-66CCF9785AF1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9C3CC9-CFBE-4D91-AB2C-4C40D2C001B2}" type="pres">
      <dgm:prSet presAssocID="{43D23D16-7CC5-47B0-B744-66CCF9785AF1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30DB6-6598-476F-B4F2-6A675AAB1573}" type="pres">
      <dgm:prSet presAssocID="{2F67ADB1-6380-4BAB-BC7A-8F9C4872B594}" presName="sp" presStyleCnt="0"/>
      <dgm:spPr/>
    </dgm:pt>
    <dgm:pt modelId="{23C8E5C3-4049-45D9-A236-4B32F1EA13E6}" type="pres">
      <dgm:prSet presAssocID="{C53EDCC5-7435-47FF-824D-7A3865CFB872}" presName="linNode" presStyleCnt="0"/>
      <dgm:spPr/>
    </dgm:pt>
    <dgm:pt modelId="{06ECFCCD-A5B8-4B02-9617-3ACFB27F4370}" type="pres">
      <dgm:prSet presAssocID="{C53EDCC5-7435-47FF-824D-7A3865CFB872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B8C19-B0DC-4349-92A5-76276D967D25}" type="pres">
      <dgm:prSet presAssocID="{C53EDCC5-7435-47FF-824D-7A3865CFB872}" presName="descendantText" presStyleLbl="alignAccFollowNode1" presStyleIdx="1" presStyleCnt="7" custLinFactNeighborX="3175" custLinFactNeighborY="-1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A9081-EA73-43E2-94F7-981859240AB1}" type="pres">
      <dgm:prSet presAssocID="{0019C2EA-75F6-48C0-B5E1-43FE491A4DED}" presName="sp" presStyleCnt="0"/>
      <dgm:spPr/>
    </dgm:pt>
    <dgm:pt modelId="{5FA34264-948D-427D-B8A3-9239C408B3C9}" type="pres">
      <dgm:prSet presAssocID="{4F67F1EB-9275-4190-B49F-CCFA40DC9645}" presName="linNode" presStyleCnt="0"/>
      <dgm:spPr/>
    </dgm:pt>
    <dgm:pt modelId="{2D9F88CD-0D91-4F0F-8912-816067325977}" type="pres">
      <dgm:prSet presAssocID="{4F67F1EB-9275-4190-B49F-CCFA40DC9645}" presName="parentText" presStyleLbl="node1" presStyleIdx="2" presStyleCnt="7" custLinFactNeighborY="-14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AC006-BA31-4417-B59B-BFE9FA85E123}" type="pres">
      <dgm:prSet presAssocID="{4F67F1EB-9275-4190-B49F-CCFA40DC9645}" presName="descendantText" presStyleLbl="alignAccFollowNode1" presStyleIdx="2" presStyleCnt="7" custLinFactNeighborX="-1672" custLinFactNeighborY="79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11865-6E88-41C9-AEC6-71A169E5B025}" type="pres">
      <dgm:prSet presAssocID="{5935952D-DBAF-47B9-9584-456C1324762F}" presName="sp" presStyleCnt="0"/>
      <dgm:spPr/>
    </dgm:pt>
    <dgm:pt modelId="{6F2AB37E-F8EF-42B2-AB75-1F7657ACC66A}" type="pres">
      <dgm:prSet presAssocID="{8A6E9F0A-2FC4-48F8-95E9-E22E6F0A173B}" presName="linNode" presStyleCnt="0"/>
      <dgm:spPr/>
    </dgm:pt>
    <dgm:pt modelId="{BD5D7A22-FF4F-4B07-95B3-3A5938D2094F}" type="pres">
      <dgm:prSet presAssocID="{8A6E9F0A-2FC4-48F8-95E9-E22E6F0A173B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85C13E-C9FD-486D-BECF-7BE0C5A20FBA}" type="pres">
      <dgm:prSet presAssocID="{8A6E9F0A-2FC4-48F8-95E9-E22E6F0A173B}" presName="descendantText" presStyleLbl="alignAccFollowNode1" presStyleIdx="3" presStyleCnt="7" custLinFactNeighborX="529" custLinFactNeighborY="-24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F6FD13-CE38-43B8-B942-CAFB663788B6}" type="pres">
      <dgm:prSet presAssocID="{AD900708-2D76-4CD1-B6AE-E2C0BF40EE9F}" presName="sp" presStyleCnt="0"/>
      <dgm:spPr/>
    </dgm:pt>
    <dgm:pt modelId="{AC98379A-4DF6-4BDB-9968-2A69816EC8BF}" type="pres">
      <dgm:prSet presAssocID="{F56FF22F-3B51-4A8A-89D4-FF26D5849DD9}" presName="linNode" presStyleCnt="0"/>
      <dgm:spPr/>
    </dgm:pt>
    <dgm:pt modelId="{0FE60F0D-00D7-4C52-9F7A-90623DD285B2}" type="pres">
      <dgm:prSet presAssocID="{F56FF22F-3B51-4A8A-89D4-FF26D5849DD9}" presName="parentText" presStyleLbl="node1" presStyleIdx="4" presStyleCnt="7" custScaleY="1281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8466F-B419-413F-B94A-7973F86676F0}" type="pres">
      <dgm:prSet presAssocID="{F56FF22F-3B51-4A8A-89D4-FF26D5849DD9}" presName="descendantText" presStyleLbl="alignAccFollowNode1" presStyleIdx="4" presStyleCnt="7" custScaleY="130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71F320-E80D-4A2F-A5C1-5A3FD085BEBF}" type="pres">
      <dgm:prSet presAssocID="{F64B8482-9198-458E-9978-375C76E0610B}" presName="sp" presStyleCnt="0"/>
      <dgm:spPr/>
    </dgm:pt>
    <dgm:pt modelId="{F28E7C26-6114-4619-BD20-700652BFC3CB}" type="pres">
      <dgm:prSet presAssocID="{3706442C-DE02-40D1-94F6-DCADF29C01C2}" presName="linNode" presStyleCnt="0"/>
      <dgm:spPr/>
    </dgm:pt>
    <dgm:pt modelId="{2ABA23C8-EE25-440E-BD5A-51C7507063FA}" type="pres">
      <dgm:prSet presAssocID="{3706442C-DE02-40D1-94F6-DCADF29C01C2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2EC816-164B-4028-AD39-E7BB3406D60E}" type="pres">
      <dgm:prSet presAssocID="{3706442C-DE02-40D1-94F6-DCADF29C01C2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54EEE-120A-4C19-9EA2-A85E943CD4C8}" type="pres">
      <dgm:prSet presAssocID="{590313C5-6F09-40EF-AFA9-AF995B2A9824}" presName="sp" presStyleCnt="0"/>
      <dgm:spPr/>
    </dgm:pt>
    <dgm:pt modelId="{768A256C-B1CA-4BD1-8BBC-C24B2DC8A79D}" type="pres">
      <dgm:prSet presAssocID="{E999A2AB-1AFB-49BD-8BB4-2DAC520B3FD9}" presName="linNode" presStyleCnt="0"/>
      <dgm:spPr/>
    </dgm:pt>
    <dgm:pt modelId="{5614062C-3DDF-47BB-A8F6-5027271335FD}" type="pres">
      <dgm:prSet presAssocID="{E999A2AB-1AFB-49BD-8BB4-2DAC520B3FD9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2BA42-2A4D-452F-BAE6-BE62AA23535B}" type="pres">
      <dgm:prSet presAssocID="{E999A2AB-1AFB-49BD-8BB4-2DAC520B3FD9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9D5E1D-F841-4153-AD1F-9334CD1135C6}" srcId="{86E4BD0B-D099-4021-9100-0FFD384B29B7}" destId="{F56FF22F-3B51-4A8A-89D4-FF26D5849DD9}" srcOrd="4" destOrd="0" parTransId="{F785D608-462B-448D-8460-1BE15DD7323C}" sibTransId="{F64B8482-9198-458E-9978-375C76E0610B}"/>
    <dgm:cxn modelId="{7BCAC76C-C4E8-4F9B-BE54-DD96D04F59B3}" type="presOf" srcId="{43D23D16-7CC5-47B0-B744-66CCF9785AF1}" destId="{8718A0CA-D5A7-42D3-AB27-B61A5225A857}" srcOrd="0" destOrd="0" presId="urn:microsoft.com/office/officeart/2005/8/layout/vList5"/>
    <dgm:cxn modelId="{F4763915-AAA0-4F85-84E0-B395AB115C6C}" type="presOf" srcId="{C53EDCC5-7435-47FF-824D-7A3865CFB872}" destId="{06ECFCCD-A5B8-4B02-9617-3ACFB27F4370}" srcOrd="0" destOrd="0" presId="urn:microsoft.com/office/officeart/2005/8/layout/vList5"/>
    <dgm:cxn modelId="{928DC691-FEDA-48D5-9930-BACFB1B0F41A}" type="presOf" srcId="{99DDE949-7137-4DCC-9008-AD1B4AF8F45C}" destId="{0685C13E-C9FD-486D-BECF-7BE0C5A20FBA}" srcOrd="0" destOrd="0" presId="urn:microsoft.com/office/officeart/2005/8/layout/vList5"/>
    <dgm:cxn modelId="{66EEF5F3-0E28-4343-8086-C6472254892B}" type="presOf" srcId="{8A6E9F0A-2FC4-48F8-95E9-E22E6F0A173B}" destId="{BD5D7A22-FF4F-4B07-95B3-3A5938D2094F}" srcOrd="0" destOrd="0" presId="urn:microsoft.com/office/officeart/2005/8/layout/vList5"/>
    <dgm:cxn modelId="{E29F1DA3-3D64-40CD-ACB2-0A6B6D8B2EFB}" srcId="{86E4BD0B-D099-4021-9100-0FFD384B29B7}" destId="{3706442C-DE02-40D1-94F6-DCADF29C01C2}" srcOrd="5" destOrd="0" parTransId="{38D7AF6D-2223-4ECB-957F-A1F7A33B48F0}" sibTransId="{590313C5-6F09-40EF-AFA9-AF995B2A9824}"/>
    <dgm:cxn modelId="{D283B6CE-3267-45A0-957B-555D13D4476A}" srcId="{86E4BD0B-D099-4021-9100-0FFD384B29B7}" destId="{C53EDCC5-7435-47FF-824D-7A3865CFB872}" srcOrd="1" destOrd="0" parTransId="{16683C3E-6BDE-45B5-9A4F-BE7DCCE25680}" sibTransId="{0019C2EA-75F6-48C0-B5E1-43FE491A4DED}"/>
    <dgm:cxn modelId="{6E6A9077-ACF4-4EC9-947A-BA265DF5F971}" srcId="{F56FF22F-3B51-4A8A-89D4-FF26D5849DD9}" destId="{FE6B5F6C-B97A-485C-B412-FF0E1EAE5FD5}" srcOrd="0" destOrd="0" parTransId="{3FB8783F-C656-4D34-8031-EC1F3BFF4264}" sibTransId="{FD5E2130-7B2D-4E9B-8195-9201F40F461E}"/>
    <dgm:cxn modelId="{C0908DD4-03D1-45E6-BEB8-673A82E66689}" type="presOf" srcId="{86E4BD0B-D099-4021-9100-0FFD384B29B7}" destId="{1724781E-5F4F-4A04-839D-C5BCBCD6A570}" srcOrd="0" destOrd="0" presId="urn:microsoft.com/office/officeart/2005/8/layout/vList5"/>
    <dgm:cxn modelId="{52B1178B-9A6B-4E03-A1A3-350F13C4D673}" srcId="{86E4BD0B-D099-4021-9100-0FFD384B29B7}" destId="{E999A2AB-1AFB-49BD-8BB4-2DAC520B3FD9}" srcOrd="6" destOrd="0" parTransId="{1946F0E1-CAC0-4B68-8A99-A3D8CA5DA91F}" sibTransId="{994F4B2A-0140-4AA7-8BED-5FA2DAF1DDE7}"/>
    <dgm:cxn modelId="{02ED2516-4FBD-4115-9087-7D16B9FA0DEF}" type="presOf" srcId="{7A23629D-E515-4B10-939B-58F1ED34F459}" destId="{3A2EC816-164B-4028-AD39-E7BB3406D60E}" srcOrd="0" destOrd="0" presId="urn:microsoft.com/office/officeart/2005/8/layout/vList5"/>
    <dgm:cxn modelId="{6434943E-2FC2-46ED-9A89-7A7CCD7CAC2A}" srcId="{C53EDCC5-7435-47FF-824D-7A3865CFB872}" destId="{A953A1C6-446F-4C19-84D3-D97A7BBAFFED}" srcOrd="0" destOrd="0" parTransId="{5184695F-BA00-4524-A3C6-EF1C095F7DC7}" sibTransId="{FB2DB4AC-2DCA-474D-806F-A328A776486D}"/>
    <dgm:cxn modelId="{46809CEE-4C3E-4260-89B4-47538825F613}" type="presOf" srcId="{A953A1C6-446F-4C19-84D3-D97A7BBAFFED}" destId="{CA6B8C19-B0DC-4349-92A5-76276D967D25}" srcOrd="0" destOrd="0" presId="urn:microsoft.com/office/officeart/2005/8/layout/vList5"/>
    <dgm:cxn modelId="{B6A98620-2E57-4CE7-8A1C-69147FA70CE0}" type="presOf" srcId="{3706442C-DE02-40D1-94F6-DCADF29C01C2}" destId="{2ABA23C8-EE25-440E-BD5A-51C7507063FA}" srcOrd="0" destOrd="0" presId="urn:microsoft.com/office/officeart/2005/8/layout/vList5"/>
    <dgm:cxn modelId="{CBCC136C-A069-4036-9AC3-6403D7AC3960}" srcId="{8A6E9F0A-2FC4-48F8-95E9-E22E6F0A173B}" destId="{99DDE949-7137-4DCC-9008-AD1B4AF8F45C}" srcOrd="0" destOrd="0" parTransId="{622D0743-17C4-4CF7-8B19-66FBF7E9422C}" sibTransId="{9DCF36FE-6F5D-467C-B6FE-083D342F7DC5}"/>
    <dgm:cxn modelId="{FE41C661-AC61-417F-A6D2-E0AEC69AAD5A}" type="presOf" srcId="{FE6B5F6C-B97A-485C-B412-FF0E1EAE5FD5}" destId="{56E8466F-B419-413F-B94A-7973F86676F0}" srcOrd="0" destOrd="0" presId="urn:microsoft.com/office/officeart/2005/8/layout/vList5"/>
    <dgm:cxn modelId="{991D7BCB-0845-4C7F-A171-63879D589D9E}" srcId="{86E4BD0B-D099-4021-9100-0FFD384B29B7}" destId="{4F67F1EB-9275-4190-B49F-CCFA40DC9645}" srcOrd="2" destOrd="0" parTransId="{D5D5B046-32C5-45CF-9839-A0016C99A17A}" sibTransId="{5935952D-DBAF-47B9-9584-456C1324762F}"/>
    <dgm:cxn modelId="{A1FD9C89-8FC6-477B-BC60-B0D848203BA8}" srcId="{4F67F1EB-9275-4190-B49F-CCFA40DC9645}" destId="{56705139-B8EE-44F6-A12A-9CBFF3B28229}" srcOrd="0" destOrd="0" parTransId="{D2CB7323-F137-49BC-86AA-832B89C6288A}" sibTransId="{603902D7-8730-48B8-B76E-71E7F2BB3C34}"/>
    <dgm:cxn modelId="{BE10BB6E-6EDF-4FBA-AA60-BD1AAE2A52AA}" type="presOf" srcId="{4F67F1EB-9275-4190-B49F-CCFA40DC9645}" destId="{2D9F88CD-0D91-4F0F-8912-816067325977}" srcOrd="0" destOrd="0" presId="urn:microsoft.com/office/officeart/2005/8/layout/vList5"/>
    <dgm:cxn modelId="{B541552B-C21A-4236-9990-539B06838310}" srcId="{43D23D16-7CC5-47B0-B744-66CCF9785AF1}" destId="{81CAF45E-8ECF-42F5-9978-C737F924169C}" srcOrd="0" destOrd="0" parTransId="{C327E7AF-D533-4C02-AAE0-94962FAD9B30}" sibTransId="{6DD8D801-60A2-46BD-817E-75F9F8DA93F1}"/>
    <dgm:cxn modelId="{F89BC62E-1AAC-48F1-9B55-D25D64E8F19F}" srcId="{E999A2AB-1AFB-49BD-8BB4-2DAC520B3FD9}" destId="{A36228A5-1720-45EC-8FF2-F795C2993BD1}" srcOrd="0" destOrd="0" parTransId="{6D654BE5-B41B-4461-8755-EF00E8287877}" sibTransId="{BA55D185-9761-4470-9B6E-5FC8E436DD75}"/>
    <dgm:cxn modelId="{03CFD832-A4B0-4CC2-A938-3C55719C441E}" type="presOf" srcId="{81CAF45E-8ECF-42F5-9978-C737F924169C}" destId="{B39C3CC9-CFBE-4D91-AB2C-4C40D2C001B2}" srcOrd="0" destOrd="0" presId="urn:microsoft.com/office/officeart/2005/8/layout/vList5"/>
    <dgm:cxn modelId="{8C2F8D91-77EE-45A8-A461-9AA6628C7EBA}" srcId="{86E4BD0B-D099-4021-9100-0FFD384B29B7}" destId="{8A6E9F0A-2FC4-48F8-95E9-E22E6F0A173B}" srcOrd="3" destOrd="0" parTransId="{EC7DA308-F204-4DEF-BD59-112D9C9E41D2}" sibTransId="{AD900708-2D76-4CD1-B6AE-E2C0BF40EE9F}"/>
    <dgm:cxn modelId="{0DFC629B-EA29-4ECA-9DEF-6AB8C970DDDB}" type="presOf" srcId="{E999A2AB-1AFB-49BD-8BB4-2DAC520B3FD9}" destId="{5614062C-3DDF-47BB-A8F6-5027271335FD}" srcOrd="0" destOrd="0" presId="urn:microsoft.com/office/officeart/2005/8/layout/vList5"/>
    <dgm:cxn modelId="{03C720B7-5869-4460-93F7-A6466BDB7992}" srcId="{3706442C-DE02-40D1-94F6-DCADF29C01C2}" destId="{7A23629D-E515-4B10-939B-58F1ED34F459}" srcOrd="0" destOrd="0" parTransId="{E1F2E133-6D46-4B73-9C55-22EC5596DAE2}" sibTransId="{453C535C-2CC4-4E7F-BB45-C4DB46B3038E}"/>
    <dgm:cxn modelId="{34424D8C-2AD7-4A45-980A-03C9A7FBE0C6}" srcId="{86E4BD0B-D099-4021-9100-0FFD384B29B7}" destId="{43D23D16-7CC5-47B0-B744-66CCF9785AF1}" srcOrd="0" destOrd="0" parTransId="{7595049F-3643-427C-AED3-0B99D532A004}" sibTransId="{2F67ADB1-6380-4BAB-BC7A-8F9C4872B594}"/>
    <dgm:cxn modelId="{27071C37-F2E0-408C-884A-860705D2226A}" type="presOf" srcId="{F56FF22F-3B51-4A8A-89D4-FF26D5849DD9}" destId="{0FE60F0D-00D7-4C52-9F7A-90623DD285B2}" srcOrd="0" destOrd="0" presId="urn:microsoft.com/office/officeart/2005/8/layout/vList5"/>
    <dgm:cxn modelId="{64E828E5-E5F6-490F-8269-0E38A91FFB8D}" type="presOf" srcId="{56705139-B8EE-44F6-A12A-9CBFF3B28229}" destId="{D87AC006-BA31-4417-B59B-BFE9FA85E123}" srcOrd="0" destOrd="0" presId="urn:microsoft.com/office/officeart/2005/8/layout/vList5"/>
    <dgm:cxn modelId="{DAA5D894-AFDC-43F7-A0B3-8A284C3E04A7}" type="presOf" srcId="{A36228A5-1720-45EC-8FF2-F795C2993BD1}" destId="{3F32BA42-2A4D-452F-BAE6-BE62AA23535B}" srcOrd="0" destOrd="0" presId="urn:microsoft.com/office/officeart/2005/8/layout/vList5"/>
    <dgm:cxn modelId="{39AA99BF-4851-4A2B-9D0B-EC4EB4707B15}" type="presParOf" srcId="{1724781E-5F4F-4A04-839D-C5BCBCD6A570}" destId="{06077A98-E637-4FB2-9EC9-6A858C107568}" srcOrd="0" destOrd="0" presId="urn:microsoft.com/office/officeart/2005/8/layout/vList5"/>
    <dgm:cxn modelId="{ECE423D2-F93E-4377-AD0D-17BF186D3270}" type="presParOf" srcId="{06077A98-E637-4FB2-9EC9-6A858C107568}" destId="{8718A0CA-D5A7-42D3-AB27-B61A5225A857}" srcOrd="0" destOrd="0" presId="urn:microsoft.com/office/officeart/2005/8/layout/vList5"/>
    <dgm:cxn modelId="{69ED4B73-A8F8-4D0F-9881-1019632B5AB1}" type="presParOf" srcId="{06077A98-E637-4FB2-9EC9-6A858C107568}" destId="{B39C3CC9-CFBE-4D91-AB2C-4C40D2C001B2}" srcOrd="1" destOrd="0" presId="urn:microsoft.com/office/officeart/2005/8/layout/vList5"/>
    <dgm:cxn modelId="{21C2E3DD-6881-4DB1-9C08-4E6AF02F615F}" type="presParOf" srcId="{1724781E-5F4F-4A04-839D-C5BCBCD6A570}" destId="{E8E30DB6-6598-476F-B4F2-6A675AAB1573}" srcOrd="1" destOrd="0" presId="urn:microsoft.com/office/officeart/2005/8/layout/vList5"/>
    <dgm:cxn modelId="{300BE393-47E3-4C22-B457-C332301B119D}" type="presParOf" srcId="{1724781E-5F4F-4A04-839D-C5BCBCD6A570}" destId="{23C8E5C3-4049-45D9-A236-4B32F1EA13E6}" srcOrd="2" destOrd="0" presId="urn:microsoft.com/office/officeart/2005/8/layout/vList5"/>
    <dgm:cxn modelId="{90E75C31-22E7-45AF-B77B-FF12DDA414F3}" type="presParOf" srcId="{23C8E5C3-4049-45D9-A236-4B32F1EA13E6}" destId="{06ECFCCD-A5B8-4B02-9617-3ACFB27F4370}" srcOrd="0" destOrd="0" presId="urn:microsoft.com/office/officeart/2005/8/layout/vList5"/>
    <dgm:cxn modelId="{B674140D-1D23-4C32-9CCE-5D6A58644D8D}" type="presParOf" srcId="{23C8E5C3-4049-45D9-A236-4B32F1EA13E6}" destId="{CA6B8C19-B0DC-4349-92A5-76276D967D25}" srcOrd="1" destOrd="0" presId="urn:microsoft.com/office/officeart/2005/8/layout/vList5"/>
    <dgm:cxn modelId="{6AB8D4BF-EFB0-4064-8221-C5E9CC5B0DCC}" type="presParOf" srcId="{1724781E-5F4F-4A04-839D-C5BCBCD6A570}" destId="{EDDA9081-EA73-43E2-94F7-981859240AB1}" srcOrd="3" destOrd="0" presId="urn:microsoft.com/office/officeart/2005/8/layout/vList5"/>
    <dgm:cxn modelId="{32E42F41-B655-4767-9AE4-FB6759821116}" type="presParOf" srcId="{1724781E-5F4F-4A04-839D-C5BCBCD6A570}" destId="{5FA34264-948D-427D-B8A3-9239C408B3C9}" srcOrd="4" destOrd="0" presId="urn:microsoft.com/office/officeart/2005/8/layout/vList5"/>
    <dgm:cxn modelId="{D2289E93-A077-43F3-A759-29B7D0F3495B}" type="presParOf" srcId="{5FA34264-948D-427D-B8A3-9239C408B3C9}" destId="{2D9F88CD-0D91-4F0F-8912-816067325977}" srcOrd="0" destOrd="0" presId="urn:microsoft.com/office/officeart/2005/8/layout/vList5"/>
    <dgm:cxn modelId="{78AAEEA4-7C33-40F2-B887-65A3703852FC}" type="presParOf" srcId="{5FA34264-948D-427D-B8A3-9239C408B3C9}" destId="{D87AC006-BA31-4417-B59B-BFE9FA85E123}" srcOrd="1" destOrd="0" presId="urn:microsoft.com/office/officeart/2005/8/layout/vList5"/>
    <dgm:cxn modelId="{84184EFF-EAD8-496B-A9A5-9D3098EAE725}" type="presParOf" srcId="{1724781E-5F4F-4A04-839D-C5BCBCD6A570}" destId="{37F11865-6E88-41C9-AEC6-71A169E5B025}" srcOrd="5" destOrd="0" presId="urn:microsoft.com/office/officeart/2005/8/layout/vList5"/>
    <dgm:cxn modelId="{53EAA060-33D4-48D7-B17F-7E44F8CD6499}" type="presParOf" srcId="{1724781E-5F4F-4A04-839D-C5BCBCD6A570}" destId="{6F2AB37E-F8EF-42B2-AB75-1F7657ACC66A}" srcOrd="6" destOrd="0" presId="urn:microsoft.com/office/officeart/2005/8/layout/vList5"/>
    <dgm:cxn modelId="{8A32A867-80A2-47F1-80D6-372B6598BDEF}" type="presParOf" srcId="{6F2AB37E-F8EF-42B2-AB75-1F7657ACC66A}" destId="{BD5D7A22-FF4F-4B07-95B3-3A5938D2094F}" srcOrd="0" destOrd="0" presId="urn:microsoft.com/office/officeart/2005/8/layout/vList5"/>
    <dgm:cxn modelId="{162821FD-C664-4834-BD6C-1150963891BA}" type="presParOf" srcId="{6F2AB37E-F8EF-42B2-AB75-1F7657ACC66A}" destId="{0685C13E-C9FD-486D-BECF-7BE0C5A20FBA}" srcOrd="1" destOrd="0" presId="urn:microsoft.com/office/officeart/2005/8/layout/vList5"/>
    <dgm:cxn modelId="{6DF70D43-29AF-4405-8CE7-7B43DF7F2853}" type="presParOf" srcId="{1724781E-5F4F-4A04-839D-C5BCBCD6A570}" destId="{0EF6FD13-CE38-43B8-B942-CAFB663788B6}" srcOrd="7" destOrd="0" presId="urn:microsoft.com/office/officeart/2005/8/layout/vList5"/>
    <dgm:cxn modelId="{120B9E57-F158-4796-81D5-24B13C3517B2}" type="presParOf" srcId="{1724781E-5F4F-4A04-839D-C5BCBCD6A570}" destId="{AC98379A-4DF6-4BDB-9968-2A69816EC8BF}" srcOrd="8" destOrd="0" presId="urn:microsoft.com/office/officeart/2005/8/layout/vList5"/>
    <dgm:cxn modelId="{F0460BFF-6644-4BD7-820E-6AD9D020C383}" type="presParOf" srcId="{AC98379A-4DF6-4BDB-9968-2A69816EC8BF}" destId="{0FE60F0D-00D7-4C52-9F7A-90623DD285B2}" srcOrd="0" destOrd="0" presId="urn:microsoft.com/office/officeart/2005/8/layout/vList5"/>
    <dgm:cxn modelId="{C2CAB5DC-B083-42E6-870C-3AD8C3E75C98}" type="presParOf" srcId="{AC98379A-4DF6-4BDB-9968-2A69816EC8BF}" destId="{56E8466F-B419-413F-B94A-7973F86676F0}" srcOrd="1" destOrd="0" presId="urn:microsoft.com/office/officeart/2005/8/layout/vList5"/>
    <dgm:cxn modelId="{992FA4B8-4324-4A2C-BB2C-C5311CE01077}" type="presParOf" srcId="{1724781E-5F4F-4A04-839D-C5BCBCD6A570}" destId="{AC71F320-E80D-4A2F-A5C1-5A3FD085BEBF}" srcOrd="9" destOrd="0" presId="urn:microsoft.com/office/officeart/2005/8/layout/vList5"/>
    <dgm:cxn modelId="{C2E00F7B-D0DE-4337-B925-7E90B786A6A4}" type="presParOf" srcId="{1724781E-5F4F-4A04-839D-C5BCBCD6A570}" destId="{F28E7C26-6114-4619-BD20-700652BFC3CB}" srcOrd="10" destOrd="0" presId="urn:microsoft.com/office/officeart/2005/8/layout/vList5"/>
    <dgm:cxn modelId="{29274F94-A764-44A0-82EE-05E5A71F21CF}" type="presParOf" srcId="{F28E7C26-6114-4619-BD20-700652BFC3CB}" destId="{2ABA23C8-EE25-440E-BD5A-51C7507063FA}" srcOrd="0" destOrd="0" presId="urn:microsoft.com/office/officeart/2005/8/layout/vList5"/>
    <dgm:cxn modelId="{8764C37E-DB62-4947-9E0C-028BDE53899C}" type="presParOf" srcId="{F28E7C26-6114-4619-BD20-700652BFC3CB}" destId="{3A2EC816-164B-4028-AD39-E7BB3406D60E}" srcOrd="1" destOrd="0" presId="urn:microsoft.com/office/officeart/2005/8/layout/vList5"/>
    <dgm:cxn modelId="{6646A9C6-3C0D-4B32-A862-3D0FC5108210}" type="presParOf" srcId="{1724781E-5F4F-4A04-839D-C5BCBCD6A570}" destId="{04C54EEE-120A-4C19-9EA2-A85E943CD4C8}" srcOrd="11" destOrd="0" presId="urn:microsoft.com/office/officeart/2005/8/layout/vList5"/>
    <dgm:cxn modelId="{8C0091A4-E26E-478F-A689-9D1EF181649E}" type="presParOf" srcId="{1724781E-5F4F-4A04-839D-C5BCBCD6A570}" destId="{768A256C-B1CA-4BD1-8BBC-C24B2DC8A79D}" srcOrd="12" destOrd="0" presId="urn:microsoft.com/office/officeart/2005/8/layout/vList5"/>
    <dgm:cxn modelId="{8AECF5D0-8219-42D4-A9AE-B538C879BECF}" type="presParOf" srcId="{768A256C-B1CA-4BD1-8BBC-C24B2DC8A79D}" destId="{5614062C-3DDF-47BB-A8F6-5027271335FD}" srcOrd="0" destOrd="0" presId="urn:microsoft.com/office/officeart/2005/8/layout/vList5"/>
    <dgm:cxn modelId="{4B8C9623-624B-4C65-BA8A-7D465B9D1A91}" type="presParOf" srcId="{768A256C-B1CA-4BD1-8BBC-C24B2DC8A79D}" destId="{3F32BA42-2A4D-452F-BAE6-BE62AA23535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C3CC9-CFBE-4D91-AB2C-4C40D2C001B2}">
      <dsp:nvSpPr>
        <dsp:cNvPr id="0" name=""/>
        <dsp:cNvSpPr/>
      </dsp:nvSpPr>
      <dsp:spPr>
        <a:xfrm rot="5400000">
          <a:off x="5199218" y="-2219341"/>
          <a:ext cx="580154" cy="5166396"/>
        </a:xfrm>
        <a:prstGeom prst="round2Same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навес, временная легкая постройка для жилья</a:t>
          </a:r>
          <a:endParaRPr lang="ru-RU" sz="2000" kern="1200" dirty="0"/>
        </a:p>
      </dsp:txBody>
      <dsp:txXfrm rot="-5400000">
        <a:off x="2906098" y="102100"/>
        <a:ext cx="5138075" cy="523512"/>
      </dsp:txXfrm>
    </dsp:sp>
    <dsp:sp modelId="{8718A0CA-D5A7-42D3-AB27-B61A5225A857}">
      <dsp:nvSpPr>
        <dsp:cNvPr id="0" name=""/>
        <dsp:cNvSpPr/>
      </dsp:nvSpPr>
      <dsp:spPr>
        <a:xfrm>
          <a:off x="0" y="1260"/>
          <a:ext cx="2906097" cy="725193"/>
        </a:xfrm>
        <a:prstGeom prst="roundRect">
          <a:avLst/>
        </a:prstGeom>
        <a:noFill/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Шатёр</a:t>
          </a:r>
          <a:endParaRPr lang="ru-RU" sz="2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5401" y="36661"/>
        <a:ext cx="2835295" cy="654391"/>
      </dsp:txXfrm>
    </dsp:sp>
    <dsp:sp modelId="{CA6B8C19-B0DC-4349-92A5-76276D967D25}">
      <dsp:nvSpPr>
        <dsp:cNvPr id="0" name=""/>
        <dsp:cNvSpPr/>
      </dsp:nvSpPr>
      <dsp:spPr>
        <a:xfrm rot="5400000">
          <a:off x="5199218" y="-1467147"/>
          <a:ext cx="580154" cy="5166396"/>
        </a:xfrm>
        <a:prstGeom prst="round2Same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Обработанные поля пшеницы, ржи</a:t>
          </a:r>
          <a:endParaRPr lang="ru-RU" sz="2000" kern="1200" dirty="0"/>
        </a:p>
      </dsp:txBody>
      <dsp:txXfrm rot="-5400000">
        <a:off x="2906098" y="854294"/>
        <a:ext cx="5138075" cy="523512"/>
      </dsp:txXfrm>
    </dsp:sp>
    <dsp:sp modelId="{06ECFCCD-A5B8-4B02-9617-3ACFB27F4370}">
      <dsp:nvSpPr>
        <dsp:cNvPr id="0" name=""/>
        <dsp:cNvSpPr/>
      </dsp:nvSpPr>
      <dsp:spPr>
        <a:xfrm>
          <a:off x="0" y="762713"/>
          <a:ext cx="2906097" cy="725193"/>
        </a:xfrm>
        <a:prstGeom prst="round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Нивы</a:t>
          </a:r>
          <a:endParaRPr lang="ru-RU" sz="2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5401" y="798114"/>
        <a:ext cx="2835295" cy="654391"/>
      </dsp:txXfrm>
    </dsp:sp>
    <dsp:sp modelId="{D87AC006-BA31-4417-B59B-BFE9FA85E123}">
      <dsp:nvSpPr>
        <dsp:cNvPr id="0" name=""/>
        <dsp:cNvSpPr/>
      </dsp:nvSpPr>
      <dsp:spPr>
        <a:xfrm rot="5400000">
          <a:off x="5150628" y="-650046"/>
          <a:ext cx="580154" cy="5166396"/>
        </a:xfrm>
        <a:prstGeom prst="round2Same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трава</a:t>
          </a:r>
          <a:endParaRPr lang="ru-RU" sz="2000" kern="1200" dirty="0"/>
        </a:p>
      </dsp:txBody>
      <dsp:txXfrm rot="-5400000">
        <a:off x="2857508" y="1671395"/>
        <a:ext cx="5138075" cy="523512"/>
      </dsp:txXfrm>
    </dsp:sp>
    <dsp:sp modelId="{2D9F88CD-0D91-4F0F-8912-816067325977}">
      <dsp:nvSpPr>
        <dsp:cNvPr id="0" name=""/>
        <dsp:cNvSpPr/>
      </dsp:nvSpPr>
      <dsp:spPr>
        <a:xfrm>
          <a:off x="0" y="1513614"/>
          <a:ext cx="2906097" cy="725193"/>
        </a:xfrm>
        <a:prstGeom prst="round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Мурава</a:t>
          </a:r>
          <a:endParaRPr lang="ru-RU" sz="2400" kern="1200" dirty="0"/>
        </a:p>
      </dsp:txBody>
      <dsp:txXfrm>
        <a:off x="35401" y="1549015"/>
        <a:ext cx="2835295" cy="654391"/>
      </dsp:txXfrm>
    </dsp:sp>
    <dsp:sp modelId="{0685C13E-C9FD-486D-BECF-7BE0C5A20FBA}">
      <dsp:nvSpPr>
        <dsp:cNvPr id="0" name=""/>
        <dsp:cNvSpPr/>
      </dsp:nvSpPr>
      <dsp:spPr>
        <a:xfrm rot="5400000">
          <a:off x="5199218" y="50705"/>
          <a:ext cx="580154" cy="5166396"/>
        </a:xfrm>
        <a:prstGeom prst="round2Same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северное сияние</a:t>
          </a:r>
          <a:endParaRPr lang="ru-RU" sz="2000" kern="1200" dirty="0"/>
        </a:p>
      </dsp:txBody>
      <dsp:txXfrm rot="-5400000">
        <a:off x="2906098" y="2372147"/>
        <a:ext cx="5138075" cy="523512"/>
      </dsp:txXfrm>
    </dsp:sp>
    <dsp:sp modelId="{BD5D7A22-FF4F-4B07-95B3-3A5938D2094F}">
      <dsp:nvSpPr>
        <dsp:cNvPr id="0" name=""/>
        <dsp:cNvSpPr/>
      </dsp:nvSpPr>
      <dsp:spPr>
        <a:xfrm>
          <a:off x="0" y="2285619"/>
          <a:ext cx="2906097" cy="725193"/>
        </a:xfrm>
        <a:prstGeom prst="round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Пожар небес</a:t>
          </a:r>
          <a:endParaRPr lang="ru-RU" sz="2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5401" y="2321020"/>
        <a:ext cx="2835295" cy="654391"/>
      </dsp:txXfrm>
    </dsp:sp>
    <dsp:sp modelId="{56E8466F-B419-413F-B94A-7973F86676F0}">
      <dsp:nvSpPr>
        <dsp:cNvPr id="0" name=""/>
        <dsp:cNvSpPr/>
      </dsp:nvSpPr>
      <dsp:spPr>
        <a:xfrm rot="5400000">
          <a:off x="5104003" y="931140"/>
          <a:ext cx="759863" cy="5161350"/>
        </a:xfrm>
        <a:prstGeom prst="round2Same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непрозрачный воздух</a:t>
          </a:r>
          <a:endParaRPr lang="ru-RU" sz="2000" kern="1200" dirty="0"/>
        </a:p>
      </dsp:txBody>
      <dsp:txXfrm rot="-5400000">
        <a:off x="2903260" y="3168977"/>
        <a:ext cx="5124257" cy="685677"/>
      </dsp:txXfrm>
    </dsp:sp>
    <dsp:sp modelId="{0FE60F0D-00D7-4C52-9F7A-90623DD285B2}">
      <dsp:nvSpPr>
        <dsp:cNvPr id="0" name=""/>
        <dsp:cNvSpPr/>
      </dsp:nvSpPr>
      <dsp:spPr>
        <a:xfrm>
          <a:off x="0" y="3047072"/>
          <a:ext cx="2903259" cy="929487"/>
        </a:xfrm>
        <a:prstGeom prst="round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Мгла</a:t>
          </a:r>
          <a:endParaRPr lang="ru-RU" sz="2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45374" y="3092446"/>
        <a:ext cx="2812511" cy="838739"/>
      </dsp:txXfrm>
    </dsp:sp>
    <dsp:sp modelId="{3A2EC816-164B-4028-AD39-E7BB3406D60E}">
      <dsp:nvSpPr>
        <dsp:cNvPr id="0" name=""/>
        <dsp:cNvSpPr/>
      </dsp:nvSpPr>
      <dsp:spPr>
        <a:xfrm rot="5400000">
          <a:off x="5199218" y="1792218"/>
          <a:ext cx="580154" cy="5166396"/>
        </a:xfrm>
        <a:prstGeom prst="round2Same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могущественная, величественная</a:t>
          </a:r>
          <a:endParaRPr lang="ru-RU" sz="2000" kern="1200" dirty="0"/>
        </a:p>
      </dsp:txBody>
      <dsp:txXfrm rot="-5400000">
        <a:off x="2906098" y="4113660"/>
        <a:ext cx="5138075" cy="523512"/>
      </dsp:txXfrm>
    </dsp:sp>
    <dsp:sp modelId="{2ABA23C8-EE25-440E-BD5A-51C7507063FA}">
      <dsp:nvSpPr>
        <dsp:cNvPr id="0" name=""/>
        <dsp:cNvSpPr/>
      </dsp:nvSpPr>
      <dsp:spPr>
        <a:xfrm>
          <a:off x="0" y="4012819"/>
          <a:ext cx="2906097" cy="725193"/>
        </a:xfrm>
        <a:prstGeom prst="round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Державная</a:t>
          </a:r>
          <a:endParaRPr lang="ru-RU" sz="24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5401" y="4048220"/>
        <a:ext cx="2835295" cy="654391"/>
      </dsp:txXfrm>
    </dsp:sp>
    <dsp:sp modelId="{3F32BA42-2A4D-452F-BAE6-BE62AA23535B}">
      <dsp:nvSpPr>
        <dsp:cNvPr id="0" name=""/>
        <dsp:cNvSpPr/>
      </dsp:nvSpPr>
      <dsp:spPr>
        <a:xfrm rot="5400000">
          <a:off x="5199218" y="2553671"/>
          <a:ext cx="580154" cy="5166396"/>
        </a:xfrm>
        <a:prstGeom prst="round2Same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/>
              </a:solidFill>
            </a:rPr>
            <a:t>богатство, деньги</a:t>
          </a:r>
          <a:endParaRPr lang="ru-RU" sz="2000" kern="1200" dirty="0"/>
        </a:p>
      </dsp:txBody>
      <dsp:txXfrm rot="-5400000">
        <a:off x="2906098" y="4875113"/>
        <a:ext cx="5138075" cy="523512"/>
      </dsp:txXfrm>
    </dsp:sp>
    <dsp:sp modelId="{5614062C-3DDF-47BB-A8F6-5027271335FD}">
      <dsp:nvSpPr>
        <dsp:cNvPr id="0" name=""/>
        <dsp:cNvSpPr/>
      </dsp:nvSpPr>
      <dsp:spPr>
        <a:xfrm>
          <a:off x="0" y="4774272"/>
          <a:ext cx="2906097" cy="725193"/>
        </a:xfrm>
        <a:prstGeom prst="roundRect">
          <a:avLst/>
        </a:prstGeom>
        <a:noFill/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Казна</a:t>
          </a:r>
          <a:r>
            <a:rPr lang="ru-RU" sz="3800" b="0" kern="120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 </a:t>
          </a:r>
          <a:endParaRPr lang="ru-RU" sz="38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5401" y="4809673"/>
        <a:ext cx="2835295" cy="6543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59F5B22-15C2-4B10-91FD-760D1A6CD100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3311D01-168E-4115-9EEC-A5E12BDDC0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798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2F0A6A6-EB65-4388-AD54-370AA8F8D3A3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pPr lvl="0"/>
            <a:endParaRPr lang="en-US" noProof="0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  <a:endParaRPr lang="en-US" noProof="0"/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E66A6EB-BE2F-4752-BFAF-2E051F7DCE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216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MS PGothic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80F53B-D609-4373-B912-02DFEC9EB3C8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DCCFB8-DEFB-4FD1-857D-5B822758D931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3E145B-5488-4708-8A5C-417E96A2A5BF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DC897F-0D66-4B69-8F0B-63FC6F84A4ED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BF5316-1E89-43AD-994D-8B79948C047D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A17EF3-2697-4855-9075-3144C6E9DB08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6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8C67BF-6C85-479A-B9EB-0BA500661294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12D64D-C017-42B5-A640-8EA59E254033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57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F1681C-16F3-49E8-AEEC-A1CD42FE78DE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98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FE7C5A-2F9D-4F73-AD7A-DD483D1A2F51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A921BC-6638-42B7-9D29-B47599B77B9D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CA6BD5-1354-4C1B-9052-565247352A1F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4BFB20-E042-40E0-A908-4DB6C5D7DF43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182D13-5D86-429B-893D-59045254C831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98D1CAE-E46B-4F06-A079-406101302656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785248-2710-4DDC-A79D-29453A742BAA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3BC1556-5693-48A1-9CD3-C116806F6DF1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BDDB70-1B62-462E-836C-BE1F6762972A}" type="slidenum">
              <a:rPr lang="en-US">
                <a:cs typeface="MS PGothic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cs typeface="MS PGothic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4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FFB8B-83AC-4B41-854F-CB045B89EC08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10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B9035-7CAD-47C6-9216-72A58D698B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BFABE-24AA-490E-B4D4-3DC5414AD580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5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36561-651A-425F-8DE4-4C43034BBA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1816A-044F-47B0-9D60-A08E2AFF65B1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4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E1AA3-C5A8-4ACA-9396-14D48CF7C3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91756-23F8-4E7C-8B2A-EDCFF0098EC8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3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28B29-0DFD-475D-A710-B69C22AB4E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текст в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FA071-8EA0-4E01-A069-771EE78F4989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6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E88CC-3796-4A33-A496-DAEEFA1034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01D4A-B788-4965-A9D8-1486D53D9B9B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5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D36AB-3A7E-4C68-AE03-C11C258F9F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316C5-4B38-4A4A-B1AA-F654ADE56EA5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6" name="Rectangl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F0D5E-3F1F-459F-BB82-B4EB33FD9F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5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image6.pn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30"/>
          <p:cNvSpPr>
            <a:spLocks noGrp="1"/>
          </p:cNvSpPr>
          <p:nvPr>
            <p:ph type="title"/>
          </p:nvPr>
        </p:nvSpPr>
        <p:spPr bwMode="auto">
          <a:xfrm>
            <a:off x="457200" y="3587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Rectangle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</a:defRPr>
            </a:lvl1pPr>
          </a:lstStyle>
          <a:p>
            <a:pPr>
              <a:defRPr/>
            </a:pPr>
            <a:fld id="{38666130-DE6C-46D5-9AF3-CC735DB7D284}" type="datetimeFigureOut">
              <a:rPr lang="en-US"/>
              <a:pPr>
                <a:defRPr/>
              </a:pPr>
              <a:t>4/9/2020</a:t>
            </a:fld>
            <a:endParaRPr lang="en-US" dirty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dirty="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</a:defRPr>
            </a:lvl1pPr>
          </a:lstStyle>
          <a:p>
            <a:pPr>
              <a:defRPr/>
            </a:pPr>
            <a:fld id="{EBE4A157-4D8F-4EF0-84DE-09E8A56B0D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4" r:id="rId3"/>
    <p:sldLayoutId id="2147483653" r:id="rId4"/>
    <p:sldLayoutId id="2147483652" r:id="rId5"/>
    <p:sldLayoutId id="2147483651" r:id="rId6"/>
    <p:sldLayoutId id="2147483650" r:id="rId7"/>
  </p:sldLayoutIdLst>
  <p:timing>
    <p:tnLst>
      <p:par>
        <p:cTn id="1" dur="indefinite" restart="never" nodeType="tmRoot"/>
      </p:par>
    </p:tnLst>
  </p:timing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9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://ru.wikipedia.org/wiki/%D0%A4%D0%B0%D0%B9%D0%BB:Ivan_Nikitin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          </a:t>
            </a:r>
            <a:r>
              <a:rPr lang="ru-RU" smtClean="0">
                <a:solidFill>
                  <a:schemeClr val="accent1"/>
                </a:solidFill>
              </a:rPr>
              <a:t>          </a:t>
            </a:r>
            <a:r>
              <a:rPr lang="ru-RU" sz="4000" smtClean="0">
                <a:solidFill>
                  <a:schemeClr val="accent1"/>
                </a:solidFill>
              </a:rPr>
              <a:t>Родина</a:t>
            </a:r>
          </a:p>
          <a:p>
            <a:pPr>
              <a:buFont typeface="Wingdings 2" pitchFamily="18" charset="2"/>
              <a:buNone/>
            </a:pPr>
            <a:r>
              <a:rPr lang="ru-RU" smtClean="0">
                <a:solidFill>
                  <a:schemeClr val="accent1"/>
                </a:solidFill>
              </a:rPr>
              <a:t>       </a:t>
            </a:r>
          </a:p>
          <a:p>
            <a:pPr>
              <a:buFont typeface="Wingdings 2" pitchFamily="18" charset="2"/>
              <a:buNone/>
            </a:pPr>
            <a:r>
              <a:rPr lang="ru-RU" sz="4000" smtClean="0">
                <a:solidFill>
                  <a:schemeClr val="accent1"/>
                </a:solidFill>
              </a:rPr>
              <a:t>       </a:t>
            </a:r>
          </a:p>
          <a:p>
            <a:pPr>
              <a:buFont typeface="Wingdings 2" pitchFamily="18" charset="2"/>
              <a:buNone/>
            </a:pPr>
            <a:r>
              <a:rPr lang="ru-RU" sz="4000" smtClean="0">
                <a:solidFill>
                  <a:schemeClr val="accent1"/>
                </a:solidFill>
              </a:rPr>
              <a:t>       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pic>
        <p:nvPicPr>
          <p:cNvPr id="8196" name="Рисунок 4" descr="pon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1714500"/>
            <a:ext cx="8143875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Рисунок 5" descr="walp_3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00"/>
            <a:ext cx="9036496" cy="664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87624" y="915977"/>
            <a:ext cx="65882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Россия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ru-RU" sz="36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Отечество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ru-RU" sz="3600" b="1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3600" b="1" i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6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Отчизна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857250" y="857250"/>
            <a:ext cx="4214813" cy="2571750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/>
              <a:t>И на гранях их,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/>
              <a:t>Выше темных туч,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/>
              <a:t>Цепи гор стоят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/>
              <a:t>Великанами.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5602" name="Picture 2" descr="http://s42.radikal.ru/i095/0904/eb/fc30391cd8a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8763" y="2266950"/>
            <a:ext cx="6625014" cy="45910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Картинка 95 из 9867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4324" y="2276872"/>
            <a:ext cx="5903936" cy="4688160"/>
          </a:xfrm>
          <a:prstGeom prst="rect">
            <a:avLst/>
          </a:prstGeom>
          <a:noFill/>
        </p:spPr>
      </p:pic>
      <p:sp>
        <p:nvSpPr>
          <p:cNvPr id="35842" name="Текст 1"/>
          <p:cNvSpPr>
            <a:spLocks noGrp="1"/>
          </p:cNvSpPr>
          <p:nvPr>
            <p:ph type="body" idx="1"/>
          </p:nvPr>
        </p:nvSpPr>
        <p:spPr>
          <a:xfrm>
            <a:off x="1071563" y="785813"/>
            <a:ext cx="3643312" cy="2428875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smtClean="0"/>
              <a:t>По степям в моря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/>
              <a:t>Реки катятся,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/>
              <a:t>И лежат пути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/>
              <a:t>Во все стороны</a:t>
            </a:r>
            <a:r>
              <a:rPr lang="ru-RU" smtClean="0"/>
              <a:t>.</a:t>
            </a:r>
          </a:p>
          <a:p>
            <a:pPr>
              <a:spcBef>
                <a:spcPct val="0"/>
              </a:spcBef>
            </a:pPr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Текст 1"/>
          <p:cNvSpPr>
            <a:spLocks noGrp="1"/>
          </p:cNvSpPr>
          <p:nvPr>
            <p:ph type="body" idx="1"/>
          </p:nvPr>
        </p:nvSpPr>
        <p:spPr>
          <a:xfrm>
            <a:off x="357188" y="1000125"/>
            <a:ext cx="3900487" cy="2043113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Посмотрю на юг —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</a:rPr>
              <a:t>Нивы</a:t>
            </a:r>
            <a:r>
              <a:rPr lang="ru-RU" sz="2400" dirty="0" smtClean="0">
                <a:solidFill>
                  <a:srgbClr val="000000"/>
                </a:solidFill>
              </a:rPr>
              <a:t> зрелые,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Что камыш густой,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Тихо движутся;</a:t>
            </a:r>
          </a:p>
          <a:p>
            <a:pPr>
              <a:spcBef>
                <a:spcPct val="0"/>
              </a:spcBef>
            </a:pPr>
            <a:endParaRPr lang="ru-RU" dirty="0" smtClean="0">
              <a:solidFill>
                <a:srgbClr val="000000"/>
              </a:solidFill>
            </a:endParaRPr>
          </a:p>
        </p:txBody>
      </p:sp>
      <p:pic>
        <p:nvPicPr>
          <p:cNvPr id="23560" name="Picture 8" descr="Картинка 71 из 25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2408238"/>
            <a:ext cx="6038949" cy="472605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Текст 1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3471862" cy="2328863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</a:rPr>
              <a:t>Мурава </a:t>
            </a:r>
            <a:r>
              <a:rPr lang="ru-RU" sz="2400" dirty="0" smtClean="0">
                <a:solidFill>
                  <a:srgbClr val="000000"/>
                </a:solidFill>
              </a:rPr>
              <a:t>лугов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Ковром стелется,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Виноград в садах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Наливается.</a:t>
            </a:r>
          </a:p>
          <a:p>
            <a:pPr>
              <a:spcBef>
                <a:spcPct val="0"/>
              </a:spcBef>
            </a:pPr>
            <a:endParaRPr lang="ru-RU" dirty="0" smtClean="0">
              <a:solidFill>
                <a:srgbClr val="000000"/>
              </a:solidFill>
            </a:endParaRPr>
          </a:p>
        </p:txBody>
      </p:sp>
      <p:pic>
        <p:nvPicPr>
          <p:cNvPr id="22530" name="Picture 2" descr="Картинка 80 из 180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1185" y="2420888"/>
            <a:ext cx="5370513" cy="421322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Текст 1"/>
          <p:cNvSpPr>
            <a:spLocks noGrp="1"/>
          </p:cNvSpPr>
          <p:nvPr>
            <p:ph type="body" idx="1"/>
          </p:nvPr>
        </p:nvSpPr>
        <p:spPr>
          <a:xfrm>
            <a:off x="642938" y="1000125"/>
            <a:ext cx="4329112" cy="1757363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Гляну к северу —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Там, в глуши пустынь,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Снег, что белый пух,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Быстро кружится;</a:t>
            </a:r>
          </a:p>
          <a:p>
            <a:pPr>
              <a:spcBef>
                <a:spcPct val="0"/>
              </a:spcBef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7412" name="Picture 4" descr="Картинка 153 из 334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682" y="2060848"/>
            <a:ext cx="5892443" cy="488594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Текст 1"/>
          <p:cNvSpPr>
            <a:spLocks noGrp="1"/>
          </p:cNvSpPr>
          <p:nvPr>
            <p:ph type="body" idx="1"/>
          </p:nvPr>
        </p:nvSpPr>
        <p:spPr>
          <a:xfrm>
            <a:off x="642938" y="928688"/>
            <a:ext cx="3900487" cy="2471737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Подымает грудь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Море синее,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И горами лед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Ходит по морю;</a:t>
            </a:r>
          </a:p>
          <a:p>
            <a:pPr>
              <a:spcBef>
                <a:spcPct val="0"/>
              </a:spcBef>
            </a:pPr>
            <a:endParaRPr lang="ru-RU" sz="2400" smtClean="0">
              <a:solidFill>
                <a:srgbClr val="000000"/>
              </a:solidFill>
            </a:endParaRPr>
          </a:p>
        </p:txBody>
      </p:sp>
      <p:pic>
        <p:nvPicPr>
          <p:cNvPr id="20486" name="Picture 6" descr="Картинка 1 из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0010" y="2266950"/>
            <a:ext cx="6467316" cy="45910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Текст 1"/>
          <p:cNvSpPr>
            <a:spLocks noGrp="1"/>
          </p:cNvSpPr>
          <p:nvPr>
            <p:ph type="body" idx="1"/>
          </p:nvPr>
        </p:nvSpPr>
        <p:spPr>
          <a:xfrm>
            <a:off x="785813" y="1000125"/>
            <a:ext cx="3686175" cy="2257425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</a:rPr>
              <a:t>И пожар небес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Ярким заревом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Освещает </a:t>
            </a:r>
            <a:r>
              <a:rPr lang="ru-RU" sz="2400" b="1" dirty="0" smtClean="0">
                <a:solidFill>
                  <a:srgbClr val="000000"/>
                </a:solidFill>
              </a:rPr>
              <a:t>мглу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Непроглядную...</a:t>
            </a:r>
          </a:p>
          <a:p>
            <a:pPr>
              <a:spcBef>
                <a:spcPct val="0"/>
              </a:spcBef>
            </a:pPr>
            <a:endParaRPr lang="ru-RU" dirty="0" smtClean="0">
              <a:solidFill>
                <a:srgbClr val="000000"/>
              </a:solidFill>
            </a:endParaRPr>
          </a:p>
        </p:txBody>
      </p:sp>
      <p:pic>
        <p:nvPicPr>
          <p:cNvPr id="19460" name="Picture 4" descr="Картинка 17 из 126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8850" y="2341563"/>
            <a:ext cx="5370513" cy="420528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Текст 1"/>
          <p:cNvSpPr>
            <a:spLocks noGrp="1"/>
          </p:cNvSpPr>
          <p:nvPr>
            <p:ph type="body" idx="1"/>
          </p:nvPr>
        </p:nvSpPr>
        <p:spPr>
          <a:xfrm>
            <a:off x="428625" y="928688"/>
            <a:ext cx="4614863" cy="4186237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Это ты, моя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b="1" dirty="0" smtClean="0">
                <a:solidFill>
                  <a:srgbClr val="000000"/>
                </a:solidFill>
              </a:rPr>
              <a:t>Русь державная,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Моя родина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Православная!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Широко ты, Русь,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По лицу земли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>
                <a:solidFill>
                  <a:srgbClr val="000000"/>
                </a:solidFill>
              </a:rPr>
              <a:t>В красе царственной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err="1" smtClean="0">
                <a:solidFill>
                  <a:srgbClr val="000000"/>
                </a:solidFill>
              </a:rPr>
              <a:t>Развернулася</a:t>
            </a:r>
            <a:r>
              <a:rPr lang="ru-RU" sz="2400" dirty="0" smtClean="0">
                <a:solidFill>
                  <a:srgbClr val="000000"/>
                </a:solidFill>
              </a:rPr>
              <a:t>!</a:t>
            </a:r>
          </a:p>
          <a:p>
            <a:pPr>
              <a:spcBef>
                <a:spcPct val="0"/>
              </a:spcBef>
            </a:pPr>
            <a:endParaRPr lang="ru-RU" sz="2400" dirty="0" smtClean="0">
              <a:solidFill>
                <a:srgbClr val="000000"/>
              </a:solidFill>
            </a:endParaRPr>
          </a:p>
        </p:txBody>
      </p:sp>
      <p:pic>
        <p:nvPicPr>
          <p:cNvPr id="14338" name="Picture 2" descr="http://www.kalitva.ru/uploads/posts/2008-10/1223366882_00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928688"/>
            <a:ext cx="4929772" cy="559824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Текст 1"/>
          <p:cNvSpPr>
            <a:spLocks noGrp="1"/>
          </p:cNvSpPr>
          <p:nvPr>
            <p:ph type="body" idx="1"/>
          </p:nvPr>
        </p:nvSpPr>
        <p:spPr>
          <a:xfrm>
            <a:off x="571500" y="928688"/>
            <a:ext cx="4186238" cy="2400300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mtClean="0">
                <a:solidFill>
                  <a:srgbClr val="000000"/>
                </a:solidFill>
              </a:rPr>
              <a:t>У тебя ли нет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mtClean="0">
                <a:solidFill>
                  <a:srgbClr val="000000"/>
                </a:solidFill>
              </a:rPr>
              <a:t>Поля чистого,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mtClean="0">
                <a:solidFill>
                  <a:srgbClr val="000000"/>
                </a:solidFill>
              </a:rPr>
              <a:t>Где б разгул нашла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mtClean="0">
                <a:solidFill>
                  <a:srgbClr val="000000"/>
                </a:solidFill>
              </a:rPr>
              <a:t>Воля смелая?</a:t>
            </a:r>
          </a:p>
          <a:p>
            <a:pPr>
              <a:spcBef>
                <a:spcPct val="0"/>
              </a:spcBef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13314" name="Picture 2" descr="Картинка 46 из 9514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8850" y="2193925"/>
            <a:ext cx="5945202" cy="466407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500063"/>
            <a:ext cx="8229600" cy="5626100"/>
          </a:xfrm>
        </p:spPr>
        <p:txBody>
          <a:bodyPr>
            <a:normAutofit/>
          </a:bodyPr>
          <a:lstStyle/>
          <a:p>
            <a:pPr indent="2809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ysClr val="windowText" lastClr="000000"/>
              </a:solidFill>
            </a:endParaRPr>
          </a:p>
          <a:p>
            <a:pPr indent="2809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У тебя ли нет</a:t>
            </a:r>
          </a:p>
          <a:p>
            <a:pPr indent="2809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Про запас </a:t>
            </a:r>
            <a:r>
              <a:rPr lang="ru-RU" sz="2400" b="1" dirty="0" smtClean="0">
                <a:solidFill>
                  <a:sysClr val="windowText" lastClr="000000"/>
                </a:solidFill>
              </a:rPr>
              <a:t>казны</a:t>
            </a:r>
            <a:r>
              <a:rPr lang="ru-RU" sz="2400" dirty="0" smtClean="0">
                <a:solidFill>
                  <a:sysClr val="windowText" lastClr="000000"/>
                </a:solidFill>
              </a:rPr>
              <a:t>,</a:t>
            </a:r>
          </a:p>
          <a:p>
            <a:pPr indent="2809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Для друзей — стола,</a:t>
            </a:r>
          </a:p>
          <a:p>
            <a:pPr indent="280988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Меча — недругу?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solidFill>
                  <a:sysClr val="windowText" lastClr="000000"/>
                </a:solidFill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dirty="0" smtClean="0">
              <a:solidFill>
                <a:sysClr val="windowText" lastClr="00000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dirty="0" smtClean="0">
              <a:solidFill>
                <a:sysClr val="windowText" lastClr="000000"/>
              </a:solidFill>
            </a:endParaRPr>
          </a:p>
          <a:p>
            <a:pPr marL="3292475" indent="73660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ysClr val="windowText" lastClr="000000"/>
              </a:solidFill>
            </a:endParaRPr>
          </a:p>
          <a:p>
            <a:pPr marL="3292475" indent="73660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ysClr val="windowText" lastClr="000000"/>
              </a:solidFill>
            </a:endParaRPr>
          </a:p>
          <a:p>
            <a:pPr marL="3292475" indent="1362075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У тебя ли нет</a:t>
            </a:r>
          </a:p>
          <a:p>
            <a:pPr marL="3292475" indent="1362075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Богатырских сил,</a:t>
            </a:r>
          </a:p>
          <a:p>
            <a:pPr marL="3292475" indent="1362075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Старины святой,</a:t>
            </a:r>
          </a:p>
          <a:p>
            <a:pPr marL="3292475" indent="1362075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Громких подвигов?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3" name="Рисунок 2" descr="http://im6-tub.yandex.net/i?id=190266563&amp;tov=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638" y="255588"/>
            <a:ext cx="3908425" cy="3346450"/>
          </a:xfrm>
          <a:prstGeom prst="rect">
            <a:avLst/>
          </a:prstGeom>
          <a:noFill/>
        </p:spPr>
      </p:pic>
      <p:pic>
        <p:nvPicPr>
          <p:cNvPr id="7" name="i-main-pic" descr="Картинка 34 из 468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8" y="3041650"/>
            <a:ext cx="4383087" cy="34925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1760" y="548680"/>
            <a:ext cx="57241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Родина.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скажут слово родина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сразу в памяти встаёт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Старый дом, в саду смородина, толстый тополь у ворот.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реки берёзка-скромница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ромашковый бугор…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другим, наверно, вспомнится свой родной московский двор.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Или степь от маков красная,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золотая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целина…</a:t>
            </a:r>
          </a:p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Родина бывает разная,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всех она одна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3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Текст 1"/>
          <p:cNvSpPr>
            <a:spLocks noGrp="1"/>
          </p:cNvSpPr>
          <p:nvPr>
            <p:ph type="body" idx="1"/>
          </p:nvPr>
        </p:nvSpPr>
        <p:spPr>
          <a:xfrm>
            <a:off x="428625" y="1000125"/>
            <a:ext cx="4114800" cy="3686175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Уж и есть за что,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Русь могучая,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Полюбить тебя,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Назвать матерью,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Стать за честь твою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Против недруга,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За тебя в нужде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solidFill>
                  <a:srgbClr val="000000"/>
                </a:solidFill>
              </a:rPr>
              <a:t>Сложить голову!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smtClean="0">
              <a:solidFill>
                <a:srgbClr val="000000"/>
              </a:solidFill>
            </a:endParaRPr>
          </a:p>
        </p:txBody>
      </p:sp>
      <p:pic>
        <p:nvPicPr>
          <p:cNvPr id="4100" name="Picture 4" descr="Картинка 10 из 1534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4900" y="1627188"/>
            <a:ext cx="5438775" cy="440848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850" y="109538"/>
            <a:ext cx="8242300" cy="755650"/>
          </a:xfr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34482692"/>
              </p:ext>
            </p:extLst>
          </p:nvPr>
        </p:nvGraphicFramePr>
        <p:xfrm>
          <a:off x="596680" y="900654"/>
          <a:ext cx="8072494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428625"/>
            <a:ext cx="8286750" cy="5929313"/>
          </a:xfrm>
          <a:noFill/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Бескрайние просторы Руси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Трудные времена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Прославление Руси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3251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1013" y="103188"/>
            <a:ext cx="8242300" cy="1304925"/>
          </a:xfrm>
        </p:spPr>
      </p:pic>
      <p:sp>
        <p:nvSpPr>
          <p:cNvPr id="10" name="Текст 4"/>
          <p:cNvSpPr txBox="1">
            <a:spLocks/>
          </p:cNvSpPr>
          <p:nvPr/>
        </p:nvSpPr>
        <p:spPr>
          <a:xfrm>
            <a:off x="6143625" y="1857375"/>
            <a:ext cx="2428875" cy="500063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что</a:t>
            </a:r>
            <a:endParaRPr lang="ru-RU" sz="4800" kern="0" dirty="0"/>
          </a:p>
        </p:txBody>
      </p:sp>
      <p:sp>
        <p:nvSpPr>
          <p:cNvPr id="15" name="Текст 4"/>
          <p:cNvSpPr txBox="1">
            <a:spLocks/>
          </p:cNvSpPr>
          <p:nvPr/>
        </p:nvSpPr>
        <p:spPr>
          <a:xfrm>
            <a:off x="357188" y="5000625"/>
            <a:ext cx="8358187" cy="1000125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/>
              <a:t>Человек без Родины – что соловей без песни</a:t>
            </a:r>
            <a:endParaRPr lang="ru-RU" sz="2600" kern="0" dirty="0"/>
          </a:p>
        </p:txBody>
      </p:sp>
      <p:sp>
        <p:nvSpPr>
          <p:cNvPr id="17" name="Текст 4"/>
          <p:cNvSpPr txBox="1">
            <a:spLocks/>
          </p:cNvSpPr>
          <p:nvPr/>
        </p:nvSpPr>
        <p:spPr>
          <a:xfrm>
            <a:off x="2071688" y="3643313"/>
            <a:ext cx="2428875" cy="50006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соловей</a:t>
            </a:r>
            <a:endParaRPr lang="ru-RU" sz="4800" kern="0" dirty="0"/>
          </a:p>
        </p:txBody>
      </p:sp>
      <p:sp>
        <p:nvSpPr>
          <p:cNvPr id="18" name="Текст 4"/>
          <p:cNvSpPr txBox="1">
            <a:spLocks/>
          </p:cNvSpPr>
          <p:nvPr/>
        </p:nvSpPr>
        <p:spPr>
          <a:xfrm>
            <a:off x="5500688" y="2857500"/>
            <a:ext cx="2428875" cy="500063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без</a:t>
            </a: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3214688" y="2071688"/>
            <a:ext cx="2428875" cy="50006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Человек</a:t>
            </a:r>
            <a:endParaRPr lang="ru-RU" sz="4800" kern="0" dirty="0"/>
          </a:p>
        </p:txBody>
      </p:sp>
      <p:sp>
        <p:nvSpPr>
          <p:cNvPr id="21" name="Текст 4"/>
          <p:cNvSpPr txBox="1">
            <a:spLocks/>
          </p:cNvSpPr>
          <p:nvPr/>
        </p:nvSpPr>
        <p:spPr>
          <a:xfrm>
            <a:off x="785813" y="2786063"/>
            <a:ext cx="2428875" cy="50006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Родины</a:t>
            </a:r>
            <a:endParaRPr lang="ru-RU" sz="4800" kern="0" dirty="0"/>
          </a:p>
        </p:txBody>
      </p:sp>
      <p:sp>
        <p:nvSpPr>
          <p:cNvPr id="22" name="Текст 4"/>
          <p:cNvSpPr txBox="1">
            <a:spLocks/>
          </p:cNvSpPr>
          <p:nvPr/>
        </p:nvSpPr>
        <p:spPr>
          <a:xfrm>
            <a:off x="357188" y="1857375"/>
            <a:ext cx="2428875" cy="500063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без</a:t>
            </a:r>
            <a:endParaRPr lang="ru-RU" sz="4800" kern="0" dirty="0"/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4714875" y="3643313"/>
            <a:ext cx="2428875" cy="50006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20000"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песни</a:t>
            </a:r>
            <a:endParaRPr lang="ru-RU" sz="4800" kern="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Родина – мать, умей за неё постоять.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Человек без Родины, что соловей без песни.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На чужбине родная землица во сне снится.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Для Родины своей ни сил, ни жизни не жалей.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Всякому мила своя сторона</a:t>
            </a:r>
            <a:r>
              <a:rPr lang="ru-RU" sz="3200" b="1" i="1" dirty="0" smtClean="0">
                <a:solidFill>
                  <a:srgbClr val="002060"/>
                </a:solidFill>
              </a:rPr>
              <a:t>.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500063"/>
            <a:ext cx="8229600" cy="5626100"/>
          </a:xfrm>
        </p:spPr>
        <p:txBody>
          <a:bodyPr>
            <a:normAutofit/>
          </a:bodyPr>
          <a:lstStyle/>
          <a:p>
            <a:pPr marL="0" indent="457200"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solidFill>
                  <a:sysClr val="windowText" lastClr="000000"/>
                </a:solidFill>
              </a:rPr>
              <a:t>«Наше отечество, наша Родина – матушка Россия.</a:t>
            </a:r>
          </a:p>
          <a:p>
            <a:pPr marL="0" indent="457200"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Отечеством</a:t>
            </a:r>
            <a:r>
              <a:rPr lang="ru-RU" dirty="0" smtClean="0">
                <a:solidFill>
                  <a:sysClr val="windowText" lastClr="000000"/>
                </a:solidFill>
              </a:rPr>
              <a:t> мы зовём её потому, что в ней жили испокон веку отцы и деды наши.</a:t>
            </a:r>
          </a:p>
          <a:p>
            <a:pPr marL="0" indent="457200"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solidFill>
                  <a:srgbClr val="7030A0"/>
                </a:solidFill>
              </a:rPr>
              <a:t>Родиной</a:t>
            </a:r>
            <a:r>
              <a:rPr lang="ru-RU" dirty="0" smtClean="0">
                <a:solidFill>
                  <a:sysClr val="windowText" lastClr="000000"/>
                </a:solidFill>
              </a:rPr>
              <a:t> мы зовём её потому, что мы в ней родились, в ней говорят родным языком и всё в ней родное.</a:t>
            </a:r>
          </a:p>
          <a:p>
            <a:pPr marL="0" indent="457200"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dirty="0" smtClean="0">
                <a:solidFill>
                  <a:sysClr val="windowText" lastClr="000000"/>
                </a:solidFill>
              </a:rPr>
              <a:t>А </a:t>
            </a:r>
            <a:r>
              <a:rPr lang="ru-RU" dirty="0" smtClean="0">
                <a:solidFill>
                  <a:srgbClr val="7030A0"/>
                </a:solidFill>
              </a:rPr>
              <a:t>матерью</a:t>
            </a:r>
            <a:r>
              <a:rPr lang="ru-RU" dirty="0" smtClean="0">
                <a:solidFill>
                  <a:sysClr val="windowText" lastClr="000000"/>
                </a:solidFill>
              </a:rPr>
              <a:t> потому, что она вскормила нас своим хлебом, вспоила своими водами, Выучила своему языку. Как мать, она защищает нас от всяких врагов.»</a:t>
            </a:r>
          </a:p>
          <a:p>
            <a:pPr marL="0" indent="45720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dirty="0" smtClean="0">
              <a:solidFill>
                <a:sysClr val="windowText" lastClr="000000"/>
              </a:solidFill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2400" dirty="0" smtClean="0">
                <a:solidFill>
                  <a:sysClr val="windowText" lastClr="000000"/>
                </a:solidFill>
              </a:rPr>
              <a:t>К.Д. Ушинский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-148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25897"/>
            <a:ext cx="8229600" cy="4525963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на уроке я узнал…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уроке я похвалил бы себя за…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урока мне захотелось…</a:t>
            </a:r>
          </a:p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428625"/>
            <a:ext cx="8255000" cy="6000750"/>
          </a:xfrm>
          <a:noFill/>
        </p:spPr>
        <p:txBody>
          <a:bodyPr>
            <a:normAutofit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Москвы до самых до окраин,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южных гор до северных морей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проходит, как хозяин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Необъятной Родины своей.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61890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306035"/>
              </p:ext>
            </p:extLst>
          </p:nvPr>
        </p:nvGraphicFramePr>
        <p:xfrm>
          <a:off x="611560" y="1421003"/>
          <a:ext cx="7056784" cy="5436997"/>
        </p:xfrm>
        <a:graphic>
          <a:graphicData uri="http://schemas.openxmlformats.org/drawingml/2006/table">
            <a:tbl>
              <a:tblPr firstRow="1" firstCol="1" bandRow="1"/>
              <a:tblGrid>
                <a:gridCol w="2313682"/>
                <a:gridCol w="2366838"/>
                <a:gridCol w="2376264"/>
              </a:tblGrid>
              <a:tr h="5320365">
                <a:tc>
                  <a:txBody>
                    <a:bodyPr/>
                    <a:lstStyle/>
                    <a:p>
                      <a:pPr fontAlgn="base">
                        <a:lnSpc>
                          <a:spcPct val="100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Под большим шатром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Голубых небес —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Вижу — даль степей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Зеленеется.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на гранях их,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Выше темных туч,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Цепи гор стоят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Великанами.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00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 степям в моря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Реки катятся,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лежат пути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Во все стороны.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Посмотрю 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на юг —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Нивы зрелые,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Что камыш густой,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Тихо </a:t>
                      </a: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движутся;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Мурава лугов</a:t>
                      </a:r>
                      <a:b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Ковром стелется,</a:t>
                      </a:r>
                      <a:b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Виноград в садах</a:t>
                      </a:r>
                      <a:b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Наливается.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Гляну 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к северу —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Там, в глуши пустынь,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Снег, что белый пух,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Быстро кружится;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Подымает 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грудь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Море синее,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горами лед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Ходит по морю;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пожар небес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Ярким заревом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Освещает мглу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Непроглядную…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Это ты, моя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Русь державная,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Моя родина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Православная!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65176" lvl="0" indent="-265176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д/з: читать выразительно стихотворение «Русь» Ивана </a:t>
            </a:r>
            <a:r>
              <a:rPr lang="ru-RU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Саввича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Никитина.</a:t>
            </a:r>
            <a:b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47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146081"/>
              </p:ext>
            </p:extLst>
          </p:nvPr>
        </p:nvGraphicFramePr>
        <p:xfrm>
          <a:off x="827585" y="1556793"/>
          <a:ext cx="7560840" cy="5436997"/>
        </p:xfrm>
        <a:graphic>
          <a:graphicData uri="http://schemas.openxmlformats.org/drawingml/2006/table">
            <a:tbl>
              <a:tblPr firstRow="1" firstCol="1" bandRow="1"/>
              <a:tblGrid>
                <a:gridCol w="2520017"/>
                <a:gridCol w="2520017"/>
                <a:gridCol w="2520806"/>
              </a:tblGrid>
              <a:tr h="5184575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Широко ты, Русь,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 лицу земли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 красе царственной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 err="1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Развернулася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!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У тебя ли нет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Поля чистого,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Где б разгул нашла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Воля смелая?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У тебя ли нет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Про запас казны,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Для друзей — стола,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Меча — недругу?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У 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тебя ли нет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Богатырских сил,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Старины святой,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Громких подвигов?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Перед кем себя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Ты унизила?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Кому в черный день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Низко кланялась?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На полях своих,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Под курганами,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Положила ты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Татар полчища.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Ты 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на жизнь и смерть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Вела спор с Литвой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дала урок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Ляху гордому.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давно ль было,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Когда с Запада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 err="1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Облегла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тебя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Туча темная?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Под грозой ее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Леса падали,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Мать сыра-земля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 err="1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Колебалася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31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Содержимое 5" descr="walp_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181238"/>
              </p:ext>
            </p:extLst>
          </p:nvPr>
        </p:nvGraphicFramePr>
        <p:xfrm>
          <a:off x="611560" y="1340768"/>
          <a:ext cx="7344813" cy="5436997"/>
        </p:xfrm>
        <a:graphic>
          <a:graphicData uri="http://schemas.openxmlformats.org/drawingml/2006/table">
            <a:tbl>
              <a:tblPr firstRow="1" firstCol="1" bandRow="1"/>
              <a:tblGrid>
                <a:gridCol w="2448015"/>
                <a:gridCol w="2448015"/>
                <a:gridCol w="2448783"/>
              </a:tblGrid>
              <a:tr h="5292981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зловещий дым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От горевших сел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Высоко вставал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Черным облаком!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Но лишь кликнул царь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Свой народ на брань —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Вдруг со всех концов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Поднялася Русь.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Собрала детей,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Стариков и жен,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Приняла гостей</a:t>
                      </a:r>
                      <a:b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На кровавый пир.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 глухих степях,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Под сугробами,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 err="1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Улеглися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 спать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Гости навеки.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Хоронили их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Вьюги снежные,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Бури севера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О них плакали!..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теперь среди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Городов твоих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Муравьем кишит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Православный люд.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 smtClean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По </a:t>
                      </a: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седым морям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Из далеких стран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На поклон к тебе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Корабли идут.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поля цветут,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леса шумят,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лежат в земле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Груды золота.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И во всех концах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Света белого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Про тебя идет</a:t>
                      </a:r>
                      <a:b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</a:br>
                      <a:r>
                        <a:rPr lang="ru-RU" sz="1350" dirty="0">
                          <a:solidFill>
                            <a:srgbClr val="362E48"/>
                          </a:solidFill>
                          <a:effectLst/>
                          <a:latin typeface="Georgia"/>
                          <a:ea typeface="Times New Roman"/>
                          <a:cs typeface="Times New Roman"/>
                        </a:rPr>
                        <a:t>Слава громкая.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01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825772"/>
              </p:ext>
            </p:extLst>
          </p:nvPr>
        </p:nvGraphicFramePr>
        <p:xfrm>
          <a:off x="971600" y="1772817"/>
          <a:ext cx="4512030" cy="4824536"/>
        </p:xfrm>
        <a:graphic>
          <a:graphicData uri="http://schemas.openxmlformats.org/drawingml/2006/table">
            <a:tbl>
              <a:tblPr firstRow="1" firstCol="1" bandRow="1"/>
              <a:tblGrid>
                <a:gridCol w="2256015"/>
                <a:gridCol w="2256015"/>
              </a:tblGrid>
              <a:tr h="482453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Уж и есть за что,</a:t>
                      </a:r>
                      <a:b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Русь могучая,</a:t>
                      </a:r>
                      <a:b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Полюбить тебя,</a:t>
                      </a:r>
                      <a:b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Назвать матерью,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endParaRPr lang="ru-RU" sz="1350" dirty="0" smtClean="0">
                        <a:solidFill>
                          <a:srgbClr val="362E48"/>
                        </a:solidFill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Bef>
                          <a:spcPts val="1650"/>
                        </a:spcBef>
                        <a:spcAft>
                          <a:spcPts val="1650"/>
                        </a:spcAft>
                      </a:pPr>
                      <a: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Стать за честь твою</a:t>
                      </a:r>
                      <a:b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Против недруга,</a:t>
                      </a:r>
                      <a:b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 тебя в нужде</a:t>
                      </a:r>
                      <a:b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600" dirty="0" smtClean="0">
                          <a:solidFill>
                            <a:srgbClr val="362E48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Сложить голову.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63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http://img0.liveinternet.ru/images/attach/c/5/87/997/87997154_large_0_9c10_4fdbd348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412875"/>
            <a:ext cx="7772400" cy="1800225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И.С.Никитин </a:t>
            </a:r>
            <a:br>
              <a:rPr lang="ru-RU" sz="6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6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«Русь»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285728"/>
            <a:ext cx="349326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Тема урока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43063" y="1143000"/>
            <a:ext cx="5286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tx2"/>
              </a:buClr>
              <a:buSzPct val="73000"/>
              <a:buFont typeface="Wingdings 2" panose="05020102010507070707" pitchFamily="18" charset="2"/>
              <a:buChar char=""/>
              <a:defRPr sz="2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500"/>
              </a:spcBef>
              <a:buClr>
                <a:srgbClr val="F9B639"/>
              </a:buClr>
              <a:buSzPct val="80000"/>
              <a:buFont typeface="Wingdings 2" panose="05020102010507070707" pitchFamily="18" charset="2"/>
              <a:buChar char=""/>
              <a:defRPr sz="2300">
                <a:solidFill>
                  <a:srgbClr val="6C6C6C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400"/>
              </a:spcBef>
              <a:buClr>
                <a:srgbClr val="F9B63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9B639"/>
              </a:buClr>
              <a:buSzPct val="80000"/>
              <a:buFont typeface="Wingdings 2" panose="05020102010507070707" pitchFamily="18" charset="2"/>
              <a:buChar char=""/>
              <a:defRPr sz="2000">
                <a:solidFill>
                  <a:srgbClr val="6C6C6C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F9B639"/>
              </a:buClr>
              <a:buSzPct val="70000"/>
              <a:buFont typeface="Wingdings" panose="05000000000000000000" pitchFamily="2" charset="2"/>
              <a:buChar char="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anose="05000000000000000000" pitchFamily="2" charset="2"/>
              <a:buChar char="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anose="05000000000000000000" pitchFamily="2" charset="2"/>
              <a:buChar char="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anose="05000000000000000000" pitchFamily="2" charset="2"/>
              <a:buChar char="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9B639"/>
              </a:buClr>
              <a:buSzPct val="70000"/>
              <a:buFont typeface="Wingdings" panose="05000000000000000000" pitchFamily="2" charset="2"/>
              <a:buChar char="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i="1">
                <a:solidFill>
                  <a:srgbClr val="CC3300"/>
                </a:solidFill>
              </a:rPr>
              <a:t>Иван Саввич Никитин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b="1" i="1">
                <a:solidFill>
                  <a:srgbClr val="CC3300"/>
                </a:solidFill>
              </a:rPr>
              <a:t>стихотворение «Русь».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2714620"/>
            <a:ext cx="29113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Цели урока: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3500438"/>
            <a:ext cx="7000875" cy="3046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познакомиться со стихотворением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 И.С. Никитина;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познакомиться с биографией поэта;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развивать навыки правильного,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 выразительного чтения.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004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Текст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07288" cy="4686300"/>
          </a:xfrm>
        </p:spPr>
        <p:txBody>
          <a:bodyPr/>
          <a:lstStyle/>
          <a:p>
            <a:pPr marL="2868613" indent="457200">
              <a:spcBef>
                <a:spcPct val="0"/>
              </a:spcBef>
              <a:buFontTx/>
              <a:buNone/>
            </a:pPr>
            <a:endParaRPr lang="ru-RU" dirty="0" smtClean="0">
              <a:solidFill>
                <a:srgbClr val="000000"/>
              </a:solidFill>
              <a:latin typeface="Monotype Corsiva" pitchFamily="66" charset="0"/>
            </a:endParaRPr>
          </a:p>
          <a:p>
            <a:pPr marL="2868613" indent="457200">
              <a:spcBef>
                <a:spcPct val="0"/>
              </a:spcBef>
              <a:buFontTx/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Никитин родился в городе Воронеже.</a:t>
            </a:r>
          </a:p>
          <a:p>
            <a:pPr marL="2868613" indent="457200">
              <a:spcBef>
                <a:spcPct val="0"/>
              </a:spcBef>
              <a:buFontTx/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Мальчиком он жил в доме, который стоял на высоком берегу реки Воронеж. Поэт любил наблюдать за течением реки, разглядывать краски закатов, слушать пение птиц и шелест трав.</a:t>
            </a:r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850" y="261938"/>
            <a:ext cx="8242300" cy="1322387"/>
          </a:xfrm>
        </p:spPr>
      </p:pic>
      <p:pic>
        <p:nvPicPr>
          <p:cNvPr id="5" name="Рисунок 4" descr="Ivan Nikitin.jpg">
            <a:hlinkClick r:id="rId4"/>
          </p:cNvPr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901825"/>
            <a:ext cx="2609850" cy="374967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Текст 1"/>
          <p:cNvSpPr>
            <a:spLocks noGrp="1"/>
          </p:cNvSpPr>
          <p:nvPr>
            <p:ph type="body" idx="1"/>
          </p:nvPr>
        </p:nvSpPr>
        <p:spPr>
          <a:xfrm>
            <a:off x="506412" y="1082675"/>
            <a:ext cx="8458075" cy="4697413"/>
          </a:xfrm>
        </p:spPr>
        <p:txBody>
          <a:bodyPr/>
          <a:lstStyle/>
          <a:p>
            <a:pPr marL="0" indent="53340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«Русь» - первое стихотворение, которое было напечатано и сразу сделало поэта известным. </a:t>
            </a:r>
          </a:p>
          <a:p>
            <a:pPr marL="0" indent="53340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сборник стихов вышел в 1856 году. Главные темы в поэзии Никитина — родная природа, беспросветная жизнь крестьян и крестьянский труд, страдания городской бедноты, протест против несправедливого устройства жизни.</a:t>
            </a:r>
          </a:p>
          <a:p>
            <a:pPr marL="0" indent="533400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2925" y="152400"/>
            <a:ext cx="8240713" cy="755650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100403" y="931138"/>
            <a:ext cx="5657850" cy="5143500"/>
          </a:xfrm>
        </p:spPr>
        <p:txBody>
          <a:bodyPr>
            <a:noAutofit/>
          </a:bodyPr>
          <a:lstStyle/>
          <a:p>
            <a:pPr marL="365125"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Воронеже на Никитинской площади установлен памятник поэту. </a:t>
            </a:r>
          </a:p>
          <a:p>
            <a:pPr marL="365125" indent="-27305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Воронеже в доме, где поэт жил с1846, с 1924 действует литературно-мемориальный Дом-музей Никитина (Воронежский областной литературный музей имени И. С. Никитина) </a:t>
            </a:r>
          </a:p>
          <a:p>
            <a:pPr marL="365125" indent="-27305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25" indent="-2730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честь Ивана </a:t>
            </a:r>
            <a:r>
              <a:rPr lang="ru-RU" sz="24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Саввича</a:t>
            </a:r>
            <a:r>
              <a:rPr lang="ru-RU" sz="24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названа улица в городе Воронеже. </a:t>
            </a:r>
          </a:p>
          <a:p>
            <a:pPr marL="365125" indent="-273050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ru-RU" sz="2400" dirty="0" smtClea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Воронежская областная универсальная научная библиотека носит имя поэта.</a:t>
            </a:r>
            <a:endParaRPr lang="ru-RU" sz="24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upload.wikimedia.org/wikipedia/commons/0/03/%D0%9F%D0%B0%D0%BC%D1%8F%D1%82%D0%BD%D0%B8%D0%BA_%D0%9D%D0%B8%D0%BA%D0%B8%D1%82%D0%B8%D0%BD%D1%83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0"/>
            <a:ext cx="3242245" cy="2541588"/>
          </a:xfrm>
          <a:prstGeom prst="rect">
            <a:avLst/>
          </a:prstGeom>
          <a:noFill/>
        </p:spPr>
      </p:pic>
      <p:pic>
        <p:nvPicPr>
          <p:cNvPr id="8" name="Прямоугольник 7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47853" y="260648"/>
            <a:ext cx="7010400" cy="1309688"/>
          </a:xfrm>
          <a:prstGeom prst="rect">
            <a:avLst/>
          </a:prstGeom>
          <a:noFill/>
        </p:spPr>
      </p:pic>
      <p:pic>
        <p:nvPicPr>
          <p:cNvPr id="6146" name="Picture 2" descr="http://im2-tub.yandex.net/i?id=51065398&amp;tov=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54261" y="2414301"/>
            <a:ext cx="3133725" cy="2177175"/>
          </a:xfrm>
          <a:prstGeom prst="rect">
            <a:avLst/>
          </a:prstGeom>
          <a:noFill/>
        </p:spPr>
      </p:pic>
      <p:pic>
        <p:nvPicPr>
          <p:cNvPr id="6148" name="Picture 4" descr="http://im8-tub.yandex.net/i?id=1502020&amp;tov=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08522" y="4505325"/>
            <a:ext cx="3169222" cy="243190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0"/>
                            </p:stCondLst>
                            <p:childTnLst>
                              <p:par>
                                <p:cTn id="3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61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614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-main-pic" descr="Картинка 6 из 3415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988841"/>
            <a:ext cx="6234212" cy="4704060"/>
          </a:xfrm>
          <a:prstGeom prst="rect">
            <a:avLst/>
          </a:prstGeom>
          <a:noFill/>
        </p:spPr>
      </p:pic>
      <p:sp>
        <p:nvSpPr>
          <p:cNvPr id="31746" name="Текст 1"/>
          <p:cNvSpPr>
            <a:spLocks noGrp="1"/>
          </p:cNvSpPr>
          <p:nvPr>
            <p:ph type="body" idx="1"/>
          </p:nvPr>
        </p:nvSpPr>
        <p:spPr>
          <a:xfrm>
            <a:off x="714375" y="714375"/>
            <a:ext cx="4329113" cy="2400300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/>
              <a:t>Под большим </a:t>
            </a:r>
            <a:r>
              <a:rPr lang="ru-RU" sz="2400" b="1" dirty="0" smtClean="0"/>
              <a:t>шатром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/>
              <a:t>Голубых небес —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/>
              <a:t>Вижу — даль степей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 smtClean="0"/>
              <a:t>Зеленеется.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eb632cccf6c081b0824afda8e6d3fcca984"/>
  <p:tag name="ISPRING_RESOURCE_PATHS_HASH_2" val="8ec79718ebb5ad7835ee76c835112ba46f49994"/>
</p:tagLst>
</file>

<file path=ppt/theme/theme1.xml><?xml version="1.0" encoding="utf-8"?>
<a:theme xmlns:a="http://schemas.openxmlformats.org/drawingml/2006/main" name="Современный шаблон с голубым оформлением">
  <a:themeElements>
    <a:clrScheme name="Другая 1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92D050"/>
      </a:hlink>
      <a:folHlink>
        <a:srgbClr val="AA8A14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715</Words>
  <Application>Microsoft Office PowerPoint</Application>
  <PresentationFormat>Экран (4:3)</PresentationFormat>
  <Paragraphs>230</Paragraphs>
  <Slides>31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Современный шаблон с голубым оформлением</vt:lpstr>
      <vt:lpstr>Презентация PowerPoint</vt:lpstr>
      <vt:lpstr>Презентация PowerPoint</vt:lpstr>
      <vt:lpstr>Презентация PowerPoint</vt:lpstr>
      <vt:lpstr>И.С.Никитин  «Русь»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Презентация PowerPoint</vt:lpstr>
      <vt:lpstr>д/з: читать выразительно стихотворение «Русь» Ивана Саввича Никитина.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/>
  <cp:lastModifiedBy/>
  <cp:revision>2</cp:revision>
  <dcterms:created xsi:type="dcterms:W3CDTF">2010-03-15T15:46:51Z</dcterms:created>
  <dcterms:modified xsi:type="dcterms:W3CDTF">2020-04-09T11:08:39Z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CID">
    <vt:lpwstr>1049</vt:lpwstr>
  </property>
  <property fmtid="{D5CDD505-2E9C-101B-9397-08002B2CF9AE}" pid="3" name="_TemplateID">
    <vt:lpwstr>TC100738461049</vt:lpwstr>
  </property>
</Properties>
</file>