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7" r:id="rId3"/>
    <p:sldId id="258" r:id="rId4"/>
    <p:sldId id="271" r:id="rId5"/>
    <p:sldId id="260" r:id="rId6"/>
    <p:sldId id="262" r:id="rId7"/>
    <p:sldId id="259" r:id="rId8"/>
    <p:sldId id="272" r:id="rId9"/>
    <p:sldId id="277" r:id="rId10"/>
    <p:sldId id="279" r:id="rId11"/>
    <p:sldId id="282" r:id="rId12"/>
    <p:sldId id="283" r:id="rId13"/>
    <p:sldId id="284" r:id="rId14"/>
    <p:sldId id="286" r:id="rId15"/>
    <p:sldId id="287" r:id="rId16"/>
    <p:sldId id="289" r:id="rId17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B008B8-5DC1-154C-B9D3-0D4FBFC3B924}" type="datetimeFigureOut">
              <a:rPr lang="es-ES" smtClean="0"/>
              <a:pPr/>
              <a:t>09/04/2020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C463F-841F-F942-85B0-4DDE52868A5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92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260C-0F8D-4B25-B606-3354BEF19A26}" type="datetimeFigureOut">
              <a:rPr lang="es-CL" smtClean="0"/>
              <a:pPr/>
              <a:t>09-04-2020</a:t>
            </a:fld>
            <a:endParaRPr lang="es-CL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D85E4-4A64-4562-9C68-71A79A560838}" type="slidenum">
              <a:rPr lang="es-CL" smtClean="0"/>
              <a:pPr/>
              <a:t>‹#›</a:t>
            </a:fld>
            <a:endParaRPr lang="es-CL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260C-0F8D-4B25-B606-3354BEF19A26}" type="datetimeFigureOut">
              <a:rPr lang="es-CL" smtClean="0"/>
              <a:pPr/>
              <a:t>09-04-2020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D85E4-4A64-4562-9C68-71A79A560838}" type="slidenum">
              <a:rPr lang="es-CL" smtClean="0"/>
              <a:pPr/>
              <a:t>‹#›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260C-0F8D-4B25-B606-3354BEF19A26}" type="datetimeFigureOut">
              <a:rPr lang="es-CL" smtClean="0"/>
              <a:pPr/>
              <a:t>09-04-2020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D85E4-4A64-4562-9C68-71A79A560838}" type="slidenum">
              <a:rPr lang="es-CL" smtClean="0"/>
              <a:pPr/>
              <a:t>‹#›</a:t>
            </a:fld>
            <a:endParaRPr lang="es-C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260C-0F8D-4B25-B606-3354BEF19A26}" type="datetimeFigureOut">
              <a:rPr lang="es-CL" smtClean="0"/>
              <a:pPr/>
              <a:t>09-04-2020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D85E4-4A64-4562-9C68-71A79A560838}" type="slidenum">
              <a:rPr lang="es-CL" smtClean="0"/>
              <a:pPr/>
              <a:t>‹#›</a:t>
            </a:fld>
            <a:endParaRPr lang="es-C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260C-0F8D-4B25-B606-3354BEF19A26}" type="datetimeFigureOut">
              <a:rPr lang="es-CL" smtClean="0"/>
              <a:pPr/>
              <a:t>09-04-2020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D85E4-4A64-4562-9C68-71A79A560838}" type="slidenum">
              <a:rPr lang="es-CL" smtClean="0"/>
              <a:pPr/>
              <a:t>‹#›</a:t>
            </a:fld>
            <a:endParaRPr lang="es-CL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260C-0F8D-4B25-B606-3354BEF19A26}" type="datetimeFigureOut">
              <a:rPr lang="es-CL" smtClean="0"/>
              <a:pPr/>
              <a:t>09-04-2020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D85E4-4A64-4562-9C68-71A79A560838}" type="slidenum">
              <a:rPr lang="es-CL" smtClean="0"/>
              <a:pPr/>
              <a:t>‹#›</a:t>
            </a:fld>
            <a:endParaRPr lang="es-C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260C-0F8D-4B25-B606-3354BEF19A26}" type="datetimeFigureOut">
              <a:rPr lang="es-CL" smtClean="0"/>
              <a:pPr/>
              <a:t>09-04-2020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D85E4-4A64-4562-9C68-71A79A560838}" type="slidenum">
              <a:rPr lang="es-CL" smtClean="0"/>
              <a:pPr/>
              <a:t>‹#›</a:t>
            </a:fld>
            <a:endParaRPr lang="es-C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260C-0F8D-4B25-B606-3354BEF19A26}" type="datetimeFigureOut">
              <a:rPr lang="es-CL" smtClean="0"/>
              <a:pPr/>
              <a:t>09-04-2020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D85E4-4A64-4562-9C68-71A79A560838}" type="slidenum">
              <a:rPr lang="es-CL" smtClean="0"/>
              <a:pPr/>
              <a:t>‹#›</a:t>
            </a:fld>
            <a:endParaRPr lang="es-C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260C-0F8D-4B25-B606-3354BEF19A26}" type="datetimeFigureOut">
              <a:rPr lang="es-CL" smtClean="0"/>
              <a:pPr/>
              <a:t>09-04-2020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D85E4-4A64-4562-9C68-71A79A560838}" type="slidenum">
              <a:rPr lang="es-CL" smtClean="0"/>
              <a:pPr/>
              <a:t>‹#›</a:t>
            </a:fld>
            <a:endParaRPr lang="es-CL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260C-0F8D-4B25-B606-3354BEF19A26}" type="datetimeFigureOut">
              <a:rPr lang="es-CL" smtClean="0"/>
              <a:pPr/>
              <a:t>09-04-2020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D85E4-4A64-4562-9C68-71A79A560838}" type="slidenum">
              <a:rPr lang="es-CL" smtClean="0"/>
              <a:pPr/>
              <a:t>‹#›</a:t>
            </a:fld>
            <a:endParaRPr lang="es-C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260C-0F8D-4B25-B606-3354BEF19A26}" type="datetimeFigureOut">
              <a:rPr lang="es-CL" smtClean="0"/>
              <a:pPr/>
              <a:t>09-04-2020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D85E4-4A64-4562-9C68-71A79A560838}" type="slidenum">
              <a:rPr lang="es-CL" smtClean="0"/>
              <a:pPr/>
              <a:t>‹#›</a:t>
            </a:fld>
            <a:endParaRPr lang="es-CL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5D5260C-0F8D-4B25-B606-3354BEF19A26}" type="datetimeFigureOut">
              <a:rPr lang="es-CL" smtClean="0"/>
              <a:pPr/>
              <a:t>09-04-2020</a:t>
            </a:fld>
            <a:endParaRPr lang="es-CL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CL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52D85E4-4A64-4562-9C68-71A79A560838}" type="slidenum">
              <a:rPr lang="es-CL" smtClean="0"/>
              <a:pPr/>
              <a:t>‹#›</a:t>
            </a:fld>
            <a:endParaRPr lang="es-CL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40466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Let’s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talk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about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impossible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things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….</a:t>
            </a:r>
            <a:endParaRPr lang="es-E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Imagen 2" descr="Animated_ThinkingMan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420888"/>
            <a:ext cx="3693120" cy="3693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7584" y="1628800"/>
            <a:ext cx="5904656" cy="4800600"/>
          </a:xfrm>
        </p:spPr>
        <p:txBody>
          <a:bodyPr>
            <a:normAutofit/>
          </a:bodyPr>
          <a:lstStyle/>
          <a:p>
            <a:pPr latinLnBrk="1"/>
            <a:r>
              <a:rPr lang="en-GB" dirty="0" smtClean="0"/>
              <a:t>Your friend </a:t>
            </a:r>
            <a:r>
              <a:rPr lang="en-GB" dirty="0"/>
              <a:t>wrote something on </a:t>
            </a:r>
            <a:r>
              <a:rPr lang="en-GB" dirty="0" smtClean="0"/>
              <a:t>the wall and </a:t>
            </a:r>
            <a:r>
              <a:rPr lang="en-GB" dirty="0"/>
              <a:t>you got blamed for it. </a:t>
            </a:r>
            <a:r>
              <a:rPr lang="en-GB" dirty="0" smtClean="0"/>
              <a:t> What </a:t>
            </a:r>
            <a:r>
              <a:rPr lang="en-GB" dirty="0"/>
              <a:t>would you do?</a:t>
            </a:r>
            <a:endParaRPr lang="es-ES_tradnl" dirty="0"/>
          </a:p>
          <a:p>
            <a:pPr marL="82296" indent="0" latinLnBrk="1">
              <a:buNone/>
            </a:pPr>
            <a:endParaRPr lang="en-GB" dirty="0" smtClean="0"/>
          </a:p>
          <a:p>
            <a:pPr marL="82296" indent="0" latinLnBrk="1">
              <a:buNone/>
            </a:pPr>
            <a:r>
              <a:rPr lang="en-GB" dirty="0" smtClean="0"/>
              <a:t>A) Tell </a:t>
            </a:r>
            <a:r>
              <a:rPr lang="en-GB" dirty="0"/>
              <a:t>the </a:t>
            </a:r>
            <a:r>
              <a:rPr lang="en-GB" dirty="0" smtClean="0"/>
              <a:t>teacher.</a:t>
            </a:r>
            <a:endParaRPr lang="es-ES_tradnl" dirty="0"/>
          </a:p>
          <a:p>
            <a:pPr marL="82296" indent="0" latinLnBrk="1">
              <a:buNone/>
            </a:pPr>
            <a:r>
              <a:rPr lang="es-ES_tradnl" dirty="0" smtClean="0"/>
              <a:t>B) </a:t>
            </a:r>
            <a:r>
              <a:rPr lang="en-GB" dirty="0" smtClean="0"/>
              <a:t>Say </a:t>
            </a:r>
            <a:r>
              <a:rPr lang="en-GB" dirty="0"/>
              <a:t>nothing and get </a:t>
            </a:r>
            <a:r>
              <a:rPr lang="en-GB" dirty="0" smtClean="0"/>
              <a:t>punished.</a:t>
            </a:r>
            <a:endParaRPr lang="es-ES_tradnl" dirty="0"/>
          </a:p>
          <a:p>
            <a:pPr marL="82296" indent="0">
              <a:buNone/>
            </a:pPr>
            <a:r>
              <a:rPr lang="en-GB" dirty="0" smtClean="0"/>
              <a:t>C) </a:t>
            </a:r>
            <a:r>
              <a:rPr lang="en-GB" dirty="0"/>
              <a:t>Fight with your friend later.</a:t>
            </a:r>
            <a:r>
              <a:rPr lang="es-ES_tradnl" dirty="0"/>
              <a:t> </a:t>
            </a:r>
            <a:endParaRPr lang="es-E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r>
              <a:rPr lang="es-ES" dirty="0" err="1" smtClean="0"/>
              <a:t>Choose</a:t>
            </a:r>
            <a:r>
              <a:rPr lang="es-ES" dirty="0" smtClean="0"/>
              <a:t> </a:t>
            </a:r>
            <a:r>
              <a:rPr lang="es-ES" dirty="0" err="1" smtClean="0"/>
              <a:t>an</a:t>
            </a:r>
            <a:r>
              <a:rPr lang="es-ES" dirty="0" smtClean="0"/>
              <a:t> </a:t>
            </a:r>
            <a:r>
              <a:rPr lang="es-ES" dirty="0" err="1" smtClean="0"/>
              <a:t>alternative</a:t>
            </a:r>
            <a:r>
              <a:rPr lang="es-ES" dirty="0" smtClean="0"/>
              <a:t>…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29621" y="1700808"/>
            <a:ext cx="2518314" cy="370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6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Choose the correct variant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03648" y="1628800"/>
            <a:ext cx="7498080" cy="4800600"/>
          </a:xfrm>
        </p:spPr>
        <p:txBody>
          <a:bodyPr>
            <a:normAutofit/>
          </a:bodyPr>
          <a:lstStyle/>
          <a:p>
            <a:pPr marL="402336" lvl="1" indent="0">
              <a:buNone/>
            </a:pPr>
            <a:endParaRPr lang="es-ES" dirty="0" smtClean="0"/>
          </a:p>
          <a:p>
            <a:pPr marL="916686" lvl="1" indent="-514350">
              <a:buFont typeface="+mj-lt"/>
              <a:buAutoNum type="arabicPeriod"/>
            </a:pPr>
            <a:r>
              <a:rPr lang="es-ES" dirty="0" err="1" smtClean="0"/>
              <a:t>If</a:t>
            </a:r>
            <a:r>
              <a:rPr lang="es-ES" dirty="0" smtClean="0"/>
              <a:t> I</a:t>
            </a:r>
            <a:r>
              <a:rPr lang="es-ES" b="1" dirty="0" smtClean="0"/>
              <a:t> </a:t>
            </a:r>
            <a:r>
              <a:rPr lang="es-ES" b="1" dirty="0" err="1" smtClean="0"/>
              <a:t>would</a:t>
            </a:r>
            <a:r>
              <a:rPr lang="es-ES" b="1" dirty="0" smtClean="0"/>
              <a:t> </a:t>
            </a:r>
            <a:r>
              <a:rPr lang="es-ES" b="1" dirty="0" err="1" smtClean="0"/>
              <a:t>play</a:t>
            </a:r>
            <a:r>
              <a:rPr lang="es-ES" b="1" dirty="0" smtClean="0"/>
              <a:t>/</a:t>
            </a:r>
            <a:r>
              <a:rPr lang="es-ES" b="1" dirty="0" err="1" smtClean="0"/>
              <a:t>played</a:t>
            </a:r>
            <a:r>
              <a:rPr lang="es-ES" b="1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lottery</a:t>
            </a:r>
            <a:r>
              <a:rPr lang="es-ES" dirty="0" smtClean="0"/>
              <a:t>, I </a:t>
            </a:r>
            <a:r>
              <a:rPr lang="es-ES" b="1" dirty="0" err="1" smtClean="0"/>
              <a:t>would</a:t>
            </a:r>
            <a:r>
              <a:rPr lang="es-ES" b="1" dirty="0" smtClean="0"/>
              <a:t> </a:t>
            </a:r>
            <a:r>
              <a:rPr lang="es-ES" b="1" dirty="0" err="1" smtClean="0"/>
              <a:t>have</a:t>
            </a:r>
            <a:r>
              <a:rPr lang="es-ES" b="1" dirty="0" smtClean="0"/>
              <a:t>/</a:t>
            </a:r>
            <a:r>
              <a:rPr lang="es-ES" b="1" dirty="0" err="1" smtClean="0"/>
              <a:t>had</a:t>
            </a:r>
            <a:r>
              <a:rPr lang="es-ES" b="1" dirty="0" smtClean="0"/>
              <a:t> </a:t>
            </a:r>
            <a:r>
              <a:rPr lang="es-ES" dirty="0" smtClean="0"/>
              <a:t>a chance </a:t>
            </a:r>
            <a:r>
              <a:rPr lang="es-ES" dirty="0" err="1" smtClean="0"/>
              <a:t>to</a:t>
            </a:r>
            <a:r>
              <a:rPr lang="es-ES" dirty="0" smtClean="0"/>
              <a:t> hit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jackpot</a:t>
            </a:r>
            <a:r>
              <a:rPr lang="es-ES" dirty="0" smtClean="0"/>
              <a:t>. </a:t>
            </a:r>
          </a:p>
          <a:p>
            <a:pPr marL="916686" lvl="1" indent="-514350">
              <a:buFont typeface="+mj-lt"/>
              <a:buAutoNum type="arabicPeriod"/>
            </a:pPr>
            <a:r>
              <a:rPr lang="es-ES" dirty="0" err="1" smtClean="0"/>
              <a:t>If</a:t>
            </a:r>
            <a:r>
              <a:rPr lang="es-ES" dirty="0" smtClean="0"/>
              <a:t> I </a:t>
            </a:r>
            <a:r>
              <a:rPr lang="es-ES" b="1" dirty="0" err="1" smtClean="0"/>
              <a:t>would</a:t>
            </a:r>
            <a:r>
              <a:rPr lang="es-ES" b="1" dirty="0" smtClean="0"/>
              <a:t> hit/hit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jackpot</a:t>
            </a:r>
            <a:r>
              <a:rPr lang="es-ES" dirty="0" smtClean="0"/>
              <a:t>, I </a:t>
            </a:r>
            <a:r>
              <a:rPr lang="es-ES" b="1" dirty="0" err="1" smtClean="0"/>
              <a:t>would</a:t>
            </a:r>
            <a:r>
              <a:rPr lang="es-ES" b="1" dirty="0" smtClean="0"/>
              <a:t> be/</a:t>
            </a:r>
            <a:r>
              <a:rPr lang="es-ES" b="1" dirty="0" err="1" smtClean="0"/>
              <a:t>were</a:t>
            </a:r>
            <a:r>
              <a:rPr lang="es-ES" b="1" dirty="0" smtClean="0"/>
              <a:t> </a:t>
            </a:r>
            <a:r>
              <a:rPr lang="es-ES" dirty="0" err="1" smtClean="0"/>
              <a:t>rich</a:t>
            </a:r>
            <a:r>
              <a:rPr lang="es-ES" dirty="0" smtClean="0"/>
              <a:t>.</a:t>
            </a:r>
          </a:p>
          <a:p>
            <a:pPr marL="916686" lvl="1" indent="-514350">
              <a:buFont typeface="+mj-lt"/>
              <a:buAutoNum type="arabicPeriod"/>
            </a:pPr>
            <a:r>
              <a:rPr lang="es-ES" dirty="0" err="1" smtClean="0"/>
              <a:t>If</a:t>
            </a:r>
            <a:r>
              <a:rPr lang="es-ES" dirty="0" smtClean="0"/>
              <a:t> I </a:t>
            </a:r>
            <a:r>
              <a:rPr lang="es-ES" b="1" dirty="0" err="1" smtClean="0"/>
              <a:t>would</a:t>
            </a:r>
            <a:r>
              <a:rPr lang="es-ES" b="1" dirty="0" smtClean="0"/>
              <a:t> be/</a:t>
            </a:r>
            <a:r>
              <a:rPr lang="es-ES" b="1" dirty="0" err="1" smtClean="0"/>
              <a:t>were</a:t>
            </a:r>
            <a:r>
              <a:rPr lang="es-ES" dirty="0" smtClean="0"/>
              <a:t> </a:t>
            </a:r>
            <a:r>
              <a:rPr lang="es-ES" dirty="0" err="1" smtClean="0"/>
              <a:t>rich</a:t>
            </a:r>
            <a:r>
              <a:rPr lang="es-ES" dirty="0" smtClean="0"/>
              <a:t>, </a:t>
            </a:r>
            <a:r>
              <a:rPr lang="es-ES" dirty="0" err="1" smtClean="0"/>
              <a:t>my</a:t>
            </a:r>
            <a:r>
              <a:rPr lang="es-ES" dirty="0" smtClean="0"/>
              <a:t> </a:t>
            </a:r>
            <a:r>
              <a:rPr lang="es-ES" dirty="0" err="1" smtClean="0"/>
              <a:t>life</a:t>
            </a:r>
            <a:r>
              <a:rPr lang="es-ES" dirty="0" smtClean="0"/>
              <a:t> </a:t>
            </a:r>
            <a:r>
              <a:rPr lang="es-ES" b="1" dirty="0" err="1" smtClean="0"/>
              <a:t>would</a:t>
            </a:r>
            <a:r>
              <a:rPr lang="es-ES" b="1" dirty="0" smtClean="0"/>
              <a:t> </a:t>
            </a:r>
            <a:r>
              <a:rPr lang="es-ES" b="1" dirty="0" err="1" smtClean="0"/>
              <a:t>change</a:t>
            </a:r>
            <a:r>
              <a:rPr lang="es-ES" b="1" dirty="0" smtClean="0"/>
              <a:t>/</a:t>
            </a:r>
            <a:r>
              <a:rPr lang="es-ES" b="1" dirty="0" err="1" smtClean="0"/>
              <a:t>changed</a:t>
            </a:r>
            <a:r>
              <a:rPr lang="es-ES" dirty="0" smtClean="0"/>
              <a:t> </a:t>
            </a:r>
            <a:r>
              <a:rPr lang="es-ES" dirty="0" err="1" smtClean="0"/>
              <a:t>completely</a:t>
            </a:r>
            <a:r>
              <a:rPr lang="es-ES" dirty="0" smtClean="0"/>
              <a:t>.</a:t>
            </a:r>
          </a:p>
          <a:p>
            <a:pPr marL="916686" lvl="1" indent="-514350">
              <a:buFont typeface="+mj-lt"/>
              <a:buAutoNum type="arabicPeriod"/>
            </a:pPr>
            <a:r>
              <a:rPr lang="es-ES" dirty="0" smtClean="0"/>
              <a:t>I </a:t>
            </a:r>
            <a:r>
              <a:rPr lang="es-ES" b="1" dirty="0" err="1" smtClean="0"/>
              <a:t>would</a:t>
            </a:r>
            <a:r>
              <a:rPr lang="es-ES" b="1" dirty="0" smtClean="0"/>
              <a:t> </a:t>
            </a:r>
            <a:r>
              <a:rPr lang="es-ES" b="1" dirty="0" err="1" smtClean="0"/>
              <a:t>buy</a:t>
            </a:r>
            <a:r>
              <a:rPr lang="es-ES" b="1" dirty="0" smtClean="0"/>
              <a:t>/</a:t>
            </a:r>
            <a:r>
              <a:rPr lang="es-ES" b="1" dirty="0" err="1" smtClean="0"/>
              <a:t>bought</a:t>
            </a:r>
            <a:r>
              <a:rPr lang="es-ES" b="1" dirty="0" smtClean="0"/>
              <a:t> </a:t>
            </a:r>
            <a:r>
              <a:rPr lang="es-ES" dirty="0" smtClean="0"/>
              <a:t>a </a:t>
            </a:r>
            <a:r>
              <a:rPr lang="es-ES" dirty="0" err="1" smtClean="0"/>
              <a:t>lonely</a:t>
            </a:r>
            <a:r>
              <a:rPr lang="es-ES" dirty="0" smtClean="0"/>
              <a:t> </a:t>
            </a:r>
            <a:r>
              <a:rPr lang="es-ES" dirty="0" err="1" smtClean="0"/>
              <a:t>island</a:t>
            </a:r>
            <a:r>
              <a:rPr lang="es-ES" dirty="0" smtClean="0"/>
              <a:t>, </a:t>
            </a:r>
            <a:r>
              <a:rPr lang="es-ES" dirty="0" err="1" smtClean="0"/>
              <a:t>if</a:t>
            </a:r>
            <a:r>
              <a:rPr lang="es-ES" dirty="0" smtClean="0"/>
              <a:t> I </a:t>
            </a:r>
            <a:r>
              <a:rPr lang="es-ES" b="1" dirty="0" err="1" smtClean="0"/>
              <a:t>would</a:t>
            </a:r>
            <a:r>
              <a:rPr lang="es-ES" b="1" dirty="0" smtClean="0"/>
              <a:t> </a:t>
            </a:r>
            <a:r>
              <a:rPr lang="es-ES" b="1" dirty="0" err="1" smtClean="0"/>
              <a:t>find</a:t>
            </a:r>
            <a:r>
              <a:rPr lang="es-ES" b="1" dirty="0" smtClean="0"/>
              <a:t>/</a:t>
            </a:r>
            <a:r>
              <a:rPr lang="es-ES" b="1" dirty="0" err="1" smtClean="0"/>
              <a:t>found</a:t>
            </a:r>
            <a:r>
              <a:rPr lang="es-ES" b="1" dirty="0" smtClean="0"/>
              <a:t> </a:t>
            </a:r>
            <a:r>
              <a:rPr lang="es-ES" dirty="0" smtClean="0"/>
              <a:t>a </a:t>
            </a:r>
            <a:r>
              <a:rPr lang="es-ES" dirty="0" err="1" smtClean="0"/>
              <a:t>nice</a:t>
            </a:r>
            <a:r>
              <a:rPr lang="es-ES" dirty="0" smtClean="0"/>
              <a:t> </a:t>
            </a:r>
            <a:r>
              <a:rPr lang="es-ES" dirty="0" err="1" smtClean="0"/>
              <a:t>one</a:t>
            </a:r>
            <a:r>
              <a:rPr lang="es-ES" dirty="0" smtClean="0"/>
              <a:t>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4138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4F271C">
                    <a:satMod val="130000"/>
                  </a:srgbClr>
                </a:solidFill>
              </a:rPr>
              <a:t>Choose the correct variant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s-ES" dirty="0" smtClean="0"/>
          </a:p>
          <a:p>
            <a:pPr marL="82296" indent="0">
              <a:buNone/>
            </a:pPr>
            <a:r>
              <a:rPr lang="es-ES" dirty="0" smtClean="0"/>
              <a:t>5. </a:t>
            </a:r>
            <a:r>
              <a:rPr lang="es-ES" dirty="0" err="1" smtClean="0"/>
              <a:t>If</a:t>
            </a:r>
            <a:r>
              <a:rPr lang="es-ES" dirty="0" smtClean="0"/>
              <a:t> I </a:t>
            </a:r>
            <a:r>
              <a:rPr lang="es-ES" b="1" dirty="0" err="1" smtClean="0"/>
              <a:t>would</a:t>
            </a:r>
            <a:r>
              <a:rPr lang="es-ES" b="1" dirty="0" smtClean="0"/>
              <a:t> </a:t>
            </a:r>
            <a:r>
              <a:rPr lang="es-ES" b="1" dirty="0" err="1" smtClean="0"/>
              <a:t>own</a:t>
            </a:r>
            <a:r>
              <a:rPr lang="es-ES" b="1" dirty="0" smtClean="0"/>
              <a:t>/</a:t>
            </a:r>
            <a:r>
              <a:rPr lang="es-ES" b="1" dirty="0" err="1" smtClean="0"/>
              <a:t>owned</a:t>
            </a:r>
            <a:r>
              <a:rPr lang="es-ES" b="1" dirty="0" smtClean="0"/>
              <a:t> </a:t>
            </a:r>
            <a:r>
              <a:rPr lang="es-ES" dirty="0" smtClean="0"/>
              <a:t>a </a:t>
            </a:r>
            <a:r>
              <a:rPr lang="es-ES" dirty="0" err="1" smtClean="0"/>
              <a:t>lonely</a:t>
            </a:r>
            <a:r>
              <a:rPr lang="es-ES" dirty="0" smtClean="0"/>
              <a:t> </a:t>
            </a:r>
            <a:r>
              <a:rPr lang="es-ES" dirty="0" err="1" smtClean="0"/>
              <a:t>island</a:t>
            </a:r>
            <a:r>
              <a:rPr lang="es-ES" dirty="0" smtClean="0"/>
              <a:t>, I </a:t>
            </a:r>
            <a:r>
              <a:rPr lang="es-ES" b="1" dirty="0" err="1" smtClean="0"/>
              <a:t>would</a:t>
            </a:r>
            <a:r>
              <a:rPr lang="es-ES" b="1" dirty="0" smtClean="0"/>
              <a:t> </a:t>
            </a:r>
            <a:r>
              <a:rPr lang="es-ES" b="1" dirty="0" err="1" smtClean="0"/>
              <a:t>build</a:t>
            </a:r>
            <a:r>
              <a:rPr lang="es-ES" b="1" dirty="0" smtClean="0"/>
              <a:t>/</a:t>
            </a:r>
            <a:r>
              <a:rPr lang="es-ES" b="1" dirty="0" err="1" smtClean="0"/>
              <a:t>built</a:t>
            </a:r>
            <a:r>
              <a:rPr lang="es-ES" b="1" dirty="0" smtClean="0"/>
              <a:t> </a:t>
            </a:r>
            <a:r>
              <a:rPr lang="es-ES" dirty="0" smtClean="0"/>
              <a:t>a </a:t>
            </a:r>
            <a:r>
              <a:rPr lang="es-ES" dirty="0" err="1" smtClean="0"/>
              <a:t>huge</a:t>
            </a:r>
            <a:r>
              <a:rPr lang="es-ES" dirty="0" smtClean="0"/>
              <a:t> </a:t>
            </a:r>
            <a:r>
              <a:rPr lang="es-ES" dirty="0" err="1" smtClean="0"/>
              <a:t>house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beach</a:t>
            </a:r>
            <a:r>
              <a:rPr lang="es-ES" dirty="0" smtClean="0"/>
              <a:t>.</a:t>
            </a:r>
            <a:endParaRPr lang="es-ES" dirty="0"/>
          </a:p>
          <a:p>
            <a:pPr marL="82296" indent="0">
              <a:buNone/>
            </a:pPr>
            <a:r>
              <a:rPr lang="es-ES" dirty="0" smtClean="0"/>
              <a:t>6. I </a:t>
            </a:r>
            <a:r>
              <a:rPr lang="es-ES" b="1" dirty="0" err="1" smtClean="0"/>
              <a:t>would</a:t>
            </a:r>
            <a:r>
              <a:rPr lang="es-ES" b="1" dirty="0" smtClean="0"/>
              <a:t> invite/</a:t>
            </a:r>
            <a:r>
              <a:rPr lang="es-ES" b="1" dirty="0" err="1" smtClean="0"/>
              <a:t>invited</a:t>
            </a:r>
            <a:r>
              <a:rPr lang="es-ES" b="1" dirty="0" smtClean="0"/>
              <a:t> </a:t>
            </a:r>
            <a:r>
              <a:rPr lang="es-ES" dirty="0" err="1" smtClean="0"/>
              <a:t>all</a:t>
            </a:r>
            <a:r>
              <a:rPr lang="es-ES" dirty="0" smtClean="0"/>
              <a:t> </a:t>
            </a:r>
            <a:r>
              <a:rPr lang="es-ES" dirty="0" err="1" smtClean="0"/>
              <a:t>my</a:t>
            </a:r>
            <a:r>
              <a:rPr lang="es-ES" dirty="0" smtClean="0"/>
              <a:t> </a:t>
            </a:r>
            <a:r>
              <a:rPr lang="es-ES" dirty="0" err="1" smtClean="0"/>
              <a:t>friends</a:t>
            </a:r>
            <a:r>
              <a:rPr lang="es-ES" dirty="0" smtClean="0"/>
              <a:t> </a:t>
            </a:r>
            <a:r>
              <a:rPr lang="es-ES" dirty="0" err="1" smtClean="0"/>
              <a:t>if</a:t>
            </a:r>
            <a:r>
              <a:rPr lang="es-ES" dirty="0" smtClean="0"/>
              <a:t> I </a:t>
            </a:r>
            <a:r>
              <a:rPr lang="es-ES" b="1" dirty="0" err="1" smtClean="0"/>
              <a:t>would</a:t>
            </a:r>
            <a:r>
              <a:rPr lang="es-ES" b="1" dirty="0" smtClean="0"/>
              <a:t> </a:t>
            </a:r>
            <a:r>
              <a:rPr lang="es-ES" b="1" dirty="0" err="1" smtClean="0"/>
              <a:t>have</a:t>
            </a:r>
            <a:r>
              <a:rPr lang="es-ES" b="1" dirty="0" smtClean="0"/>
              <a:t>/</a:t>
            </a:r>
            <a:r>
              <a:rPr lang="es-ES" b="1" dirty="0" err="1" smtClean="0"/>
              <a:t>had</a:t>
            </a:r>
            <a:r>
              <a:rPr lang="es-ES" b="1" dirty="0" smtClean="0"/>
              <a:t> </a:t>
            </a:r>
            <a:r>
              <a:rPr lang="es-ES" dirty="0" smtClean="0"/>
              <a:t>a </a:t>
            </a:r>
            <a:r>
              <a:rPr lang="es-ES" dirty="0" err="1" smtClean="0"/>
              <a:t>house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beach</a:t>
            </a:r>
            <a:r>
              <a:rPr lang="es-ES" dirty="0" smtClean="0"/>
              <a:t>.</a:t>
            </a:r>
          </a:p>
          <a:p>
            <a:pPr marL="82296" indent="0">
              <a:buNone/>
            </a:pPr>
            <a:r>
              <a:rPr lang="es-ES" dirty="0" smtClean="0"/>
              <a:t>7. I </a:t>
            </a:r>
            <a:r>
              <a:rPr lang="es-ES" b="1" dirty="0" err="1" smtClean="0"/>
              <a:t>would</a:t>
            </a:r>
            <a:r>
              <a:rPr lang="es-ES" b="1" dirty="0" smtClean="0"/>
              <a:t> pick/</a:t>
            </a:r>
            <a:r>
              <a:rPr lang="es-ES" b="1" dirty="0" err="1" smtClean="0"/>
              <a:t>picked</a:t>
            </a:r>
            <a:r>
              <a:rPr lang="es-ES" b="1" dirty="0" smtClean="0"/>
              <a:t> </a:t>
            </a:r>
            <a:r>
              <a:rPr lang="es-ES" dirty="0" err="1" smtClean="0"/>
              <a:t>my</a:t>
            </a:r>
            <a:r>
              <a:rPr lang="es-ES" dirty="0" smtClean="0"/>
              <a:t> </a:t>
            </a:r>
            <a:r>
              <a:rPr lang="es-ES" dirty="0" err="1" smtClean="0"/>
              <a:t>friends</a:t>
            </a:r>
            <a:r>
              <a:rPr lang="es-ES" dirty="0" smtClean="0"/>
              <a:t> up in </a:t>
            </a:r>
            <a:r>
              <a:rPr lang="es-ES" dirty="0" err="1" smtClean="0"/>
              <a:t>my</a:t>
            </a:r>
            <a:r>
              <a:rPr lang="es-ES" dirty="0" smtClean="0"/>
              <a:t> </a:t>
            </a:r>
            <a:r>
              <a:rPr lang="es-ES" dirty="0" err="1" smtClean="0"/>
              <a:t>yatch</a:t>
            </a:r>
            <a:r>
              <a:rPr lang="es-ES" dirty="0" smtClean="0"/>
              <a:t> </a:t>
            </a: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they</a:t>
            </a:r>
            <a:r>
              <a:rPr lang="es-ES" dirty="0" smtClean="0"/>
              <a:t> </a:t>
            </a:r>
            <a:r>
              <a:rPr lang="es-ES" b="1" dirty="0" err="1" smtClean="0"/>
              <a:t>would</a:t>
            </a:r>
            <a:r>
              <a:rPr lang="es-ES" b="1" dirty="0" smtClean="0"/>
              <a:t> </a:t>
            </a:r>
            <a:r>
              <a:rPr lang="es-ES" b="1" dirty="0" err="1" smtClean="0"/>
              <a:t>want</a:t>
            </a:r>
            <a:r>
              <a:rPr lang="es-ES" b="1" dirty="0" smtClean="0"/>
              <a:t>/</a:t>
            </a:r>
            <a:r>
              <a:rPr lang="es-ES" b="1" dirty="0" err="1" smtClean="0"/>
              <a:t>wanted</a:t>
            </a:r>
            <a:r>
              <a:rPr lang="es-ES" b="1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spend</a:t>
            </a:r>
            <a:r>
              <a:rPr lang="es-ES" dirty="0" smtClean="0"/>
              <a:t> </a:t>
            </a:r>
            <a:r>
              <a:rPr lang="es-ES" dirty="0" err="1" smtClean="0"/>
              <a:t>their</a:t>
            </a:r>
            <a:r>
              <a:rPr lang="es-ES" dirty="0" smtClean="0"/>
              <a:t> </a:t>
            </a:r>
            <a:r>
              <a:rPr lang="es-ES" dirty="0" err="1" smtClean="0"/>
              <a:t>holidays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my</a:t>
            </a:r>
            <a:r>
              <a:rPr lang="es-ES" dirty="0" smtClean="0"/>
              <a:t> </a:t>
            </a:r>
            <a:r>
              <a:rPr lang="es-ES" dirty="0" err="1" smtClean="0"/>
              <a:t>island</a:t>
            </a:r>
            <a:r>
              <a:rPr lang="es-E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606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endParaRPr lang="es-ES" dirty="0" smtClean="0"/>
          </a:p>
          <a:p>
            <a:pPr marL="82296" indent="0">
              <a:buNone/>
            </a:pPr>
            <a:r>
              <a:rPr lang="es-ES" dirty="0" smtClean="0"/>
              <a:t>8. </a:t>
            </a:r>
            <a:r>
              <a:rPr lang="es-ES" dirty="0" err="1" smtClean="0"/>
              <a:t>We</a:t>
            </a:r>
            <a:r>
              <a:rPr lang="es-ES" dirty="0" smtClean="0"/>
              <a:t> </a:t>
            </a:r>
            <a:r>
              <a:rPr lang="es-ES" b="1" dirty="0" err="1" smtClean="0"/>
              <a:t>would</a:t>
            </a:r>
            <a:r>
              <a:rPr lang="es-ES" b="1" dirty="0" smtClean="0"/>
              <a:t> </a:t>
            </a:r>
            <a:r>
              <a:rPr lang="es-ES" b="1" dirty="0" err="1" smtClean="0"/>
              <a:t>have</a:t>
            </a:r>
            <a:r>
              <a:rPr lang="es-ES" b="1" dirty="0" smtClean="0"/>
              <a:t>/</a:t>
            </a:r>
            <a:r>
              <a:rPr lang="es-ES" b="1" dirty="0" err="1" smtClean="0"/>
              <a:t>had</a:t>
            </a:r>
            <a:r>
              <a:rPr lang="es-ES" b="1" dirty="0" smtClean="0"/>
              <a:t> </a:t>
            </a:r>
            <a:r>
              <a:rPr lang="es-ES" dirty="0" err="1" smtClean="0"/>
              <a:t>great</a:t>
            </a:r>
            <a:r>
              <a:rPr lang="es-ES" dirty="0" smtClean="0"/>
              <a:t> </a:t>
            </a:r>
            <a:r>
              <a:rPr lang="es-ES" dirty="0" err="1" smtClean="0"/>
              <a:t>parties</a:t>
            </a:r>
            <a:r>
              <a:rPr lang="es-ES" dirty="0" smtClean="0"/>
              <a:t> </a:t>
            </a: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my</a:t>
            </a:r>
            <a:r>
              <a:rPr lang="es-ES" dirty="0" smtClean="0"/>
              <a:t> </a:t>
            </a:r>
            <a:r>
              <a:rPr lang="es-ES" dirty="0" err="1" smtClean="0"/>
              <a:t>friends</a:t>
            </a:r>
            <a:r>
              <a:rPr lang="es-ES" dirty="0" smtClean="0"/>
              <a:t> </a:t>
            </a:r>
            <a:r>
              <a:rPr lang="es-ES" b="1" dirty="0" err="1" smtClean="0"/>
              <a:t>would</a:t>
            </a:r>
            <a:r>
              <a:rPr lang="es-ES" b="1" dirty="0" smtClean="0"/>
              <a:t> come/</a:t>
            </a:r>
            <a:r>
              <a:rPr lang="es-ES" b="1" dirty="0" err="1" smtClean="0"/>
              <a:t>came</a:t>
            </a:r>
            <a:r>
              <a:rPr lang="es-ES" b="1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my</a:t>
            </a:r>
            <a:r>
              <a:rPr lang="es-ES" dirty="0" smtClean="0"/>
              <a:t> </a:t>
            </a:r>
            <a:r>
              <a:rPr lang="es-ES" dirty="0" err="1" smtClean="0"/>
              <a:t>island</a:t>
            </a:r>
            <a:r>
              <a:rPr lang="es-ES" dirty="0" smtClean="0"/>
              <a:t>.</a:t>
            </a:r>
          </a:p>
          <a:p>
            <a:pPr marL="82296" indent="0">
              <a:buNone/>
            </a:pPr>
            <a:endParaRPr lang="es-ES" dirty="0" smtClean="0"/>
          </a:p>
          <a:p>
            <a:pPr marL="82296" indent="0">
              <a:buNone/>
            </a:pPr>
            <a:r>
              <a:rPr lang="es-ES" dirty="0" smtClean="0"/>
              <a:t>9. </a:t>
            </a: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we</a:t>
            </a:r>
            <a:r>
              <a:rPr lang="es-ES" dirty="0" smtClean="0"/>
              <a:t> </a:t>
            </a:r>
            <a:r>
              <a:rPr lang="es-ES" b="1" dirty="0" err="1" smtClean="0"/>
              <a:t>would</a:t>
            </a:r>
            <a:r>
              <a:rPr lang="es-ES" b="1" dirty="0" smtClean="0"/>
              <a:t> </a:t>
            </a:r>
            <a:r>
              <a:rPr lang="es-ES" b="1" dirty="0" err="1" smtClean="0"/>
              <a:t>like</a:t>
            </a:r>
            <a:r>
              <a:rPr lang="es-ES" b="1" dirty="0" smtClean="0"/>
              <a:t>/</a:t>
            </a:r>
            <a:r>
              <a:rPr lang="es-ES" b="1" dirty="0" err="1" smtClean="0"/>
              <a:t>liked</a:t>
            </a:r>
            <a:r>
              <a:rPr lang="es-ES" b="1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go</a:t>
            </a:r>
            <a:r>
              <a:rPr lang="es-ES" dirty="0" smtClean="0"/>
              <a:t> shopping in a </a:t>
            </a:r>
            <a:r>
              <a:rPr lang="es-ES" dirty="0" err="1" smtClean="0"/>
              <a:t>big</a:t>
            </a:r>
            <a:r>
              <a:rPr lang="es-ES" dirty="0" smtClean="0"/>
              <a:t> </a:t>
            </a:r>
            <a:r>
              <a:rPr lang="es-ES" dirty="0" err="1" smtClean="0"/>
              <a:t>city</a:t>
            </a:r>
            <a:r>
              <a:rPr lang="es-ES" dirty="0" smtClean="0"/>
              <a:t>, </a:t>
            </a:r>
            <a:r>
              <a:rPr lang="es-ES" dirty="0" err="1" smtClean="0"/>
              <a:t>we</a:t>
            </a:r>
            <a:r>
              <a:rPr lang="es-ES" dirty="0" smtClean="0"/>
              <a:t> </a:t>
            </a:r>
            <a:r>
              <a:rPr lang="es-ES" b="1" dirty="0" err="1" smtClean="0"/>
              <a:t>would</a:t>
            </a:r>
            <a:r>
              <a:rPr lang="es-ES" b="1" dirty="0" smtClean="0"/>
              <a:t> </a:t>
            </a:r>
            <a:r>
              <a:rPr lang="es-ES" b="1" dirty="0" err="1" smtClean="0"/>
              <a:t>charter</a:t>
            </a:r>
            <a:r>
              <a:rPr lang="es-ES" b="1" dirty="0" smtClean="0"/>
              <a:t>/</a:t>
            </a:r>
            <a:r>
              <a:rPr lang="es-ES" b="1" dirty="0" err="1" smtClean="0"/>
              <a:t>chartered</a:t>
            </a:r>
            <a:r>
              <a:rPr lang="es-ES" b="1" dirty="0" smtClean="0"/>
              <a:t> </a:t>
            </a:r>
            <a:r>
              <a:rPr lang="es-ES" dirty="0" smtClean="0"/>
              <a:t>a </a:t>
            </a:r>
            <a:r>
              <a:rPr lang="es-ES" dirty="0" err="1" smtClean="0"/>
              <a:t>helicopter</a:t>
            </a:r>
            <a:r>
              <a:rPr lang="es-ES" dirty="0" smtClean="0"/>
              <a:t>. </a:t>
            </a:r>
          </a:p>
          <a:p>
            <a:pPr marL="82296" indent="0">
              <a:buNone/>
            </a:pPr>
            <a:endParaRPr lang="es-ES" dirty="0" smtClean="0"/>
          </a:p>
          <a:p>
            <a:pPr marL="82296" indent="0">
              <a:buNone/>
            </a:pPr>
            <a:r>
              <a:rPr lang="es-ES" dirty="0" smtClean="0"/>
              <a:t>10. </a:t>
            </a:r>
            <a:r>
              <a:rPr lang="es-ES" dirty="0" err="1" smtClean="0"/>
              <a:t>But</a:t>
            </a:r>
            <a:r>
              <a:rPr lang="es-ES" dirty="0"/>
              <a:t> </a:t>
            </a: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my</a:t>
            </a:r>
            <a:r>
              <a:rPr lang="es-ES" dirty="0" smtClean="0"/>
              <a:t> </a:t>
            </a:r>
            <a:r>
              <a:rPr lang="es-ES" dirty="0" err="1" smtClean="0"/>
              <a:t>friends</a:t>
            </a:r>
            <a:r>
              <a:rPr lang="es-ES" dirty="0" smtClean="0"/>
              <a:t>’ </a:t>
            </a:r>
            <a:r>
              <a:rPr lang="es-ES" dirty="0" err="1" smtClean="0"/>
              <a:t>holidays</a:t>
            </a:r>
            <a:r>
              <a:rPr lang="es-ES" dirty="0" smtClean="0"/>
              <a:t> </a:t>
            </a:r>
            <a:r>
              <a:rPr lang="es-ES" b="1" dirty="0" err="1" smtClean="0"/>
              <a:t>would</a:t>
            </a:r>
            <a:r>
              <a:rPr lang="es-ES" b="1" dirty="0" smtClean="0"/>
              <a:t> be/</a:t>
            </a:r>
            <a:r>
              <a:rPr lang="es-ES" b="1" dirty="0" err="1" smtClean="0"/>
              <a:t>were</a:t>
            </a:r>
            <a:r>
              <a:rPr lang="es-ES" dirty="0" smtClean="0"/>
              <a:t> </a:t>
            </a:r>
            <a:r>
              <a:rPr lang="es-ES" dirty="0" err="1" smtClean="0"/>
              <a:t>over</a:t>
            </a:r>
            <a:r>
              <a:rPr lang="es-ES" dirty="0" smtClean="0"/>
              <a:t>, I </a:t>
            </a:r>
            <a:r>
              <a:rPr lang="es-ES" b="1" dirty="0" err="1" smtClean="0"/>
              <a:t>would</a:t>
            </a:r>
            <a:r>
              <a:rPr lang="es-ES" b="1" dirty="0" smtClean="0"/>
              <a:t> </a:t>
            </a:r>
            <a:r>
              <a:rPr lang="es-ES" b="1" dirty="0" err="1" smtClean="0"/>
              <a:t>feel</a:t>
            </a:r>
            <a:r>
              <a:rPr lang="es-ES" b="1" dirty="0" smtClean="0"/>
              <a:t>/</a:t>
            </a:r>
            <a:r>
              <a:rPr lang="es-ES" b="1" dirty="0" err="1" smtClean="0"/>
              <a:t>felt</a:t>
            </a:r>
            <a:r>
              <a:rPr lang="es-ES" b="1" dirty="0" smtClean="0"/>
              <a:t> </a:t>
            </a:r>
            <a:r>
              <a:rPr lang="es-ES" dirty="0" err="1" smtClean="0"/>
              <a:t>very</a:t>
            </a:r>
            <a:r>
              <a:rPr lang="es-ES" dirty="0" smtClean="0"/>
              <a:t> </a:t>
            </a:r>
            <a:r>
              <a:rPr lang="es-ES" dirty="0" err="1" smtClean="0"/>
              <a:t>lonely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my</a:t>
            </a:r>
            <a:r>
              <a:rPr lang="es-ES" dirty="0" smtClean="0"/>
              <a:t> </a:t>
            </a:r>
            <a:r>
              <a:rPr lang="es-ES" dirty="0" err="1" smtClean="0"/>
              <a:t>lonely</a:t>
            </a:r>
            <a:r>
              <a:rPr lang="es-ES" dirty="0" smtClean="0"/>
              <a:t> </a:t>
            </a:r>
            <a:r>
              <a:rPr lang="es-ES" dirty="0" err="1" smtClean="0"/>
              <a:t>island</a:t>
            </a:r>
            <a:r>
              <a:rPr lang="es-ES" dirty="0" smtClean="0"/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260648"/>
            <a:ext cx="6552728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300" dirty="0">
                <a:solidFill>
                  <a:srgbClr val="4F271C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  <a:t>Choose the correct variant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61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1600" y="382"/>
            <a:ext cx="8352928" cy="136815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Match the sentences in the first column with those ones in </a:t>
            </a:r>
            <a:r>
              <a:rPr lang="en-US" dirty="0" smtClean="0"/>
              <a:t>the </a:t>
            </a:r>
            <a:r>
              <a:rPr lang="es-ES" dirty="0" smtClean="0"/>
              <a:t>second column.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556792"/>
            <a:ext cx="2683529" cy="48101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567895"/>
            <a:ext cx="2232248" cy="25978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44" y="1894676"/>
            <a:ext cx="3240360" cy="74777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1960" y="5373216"/>
            <a:ext cx="2232248" cy="106432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1960" y="3861048"/>
            <a:ext cx="2160240" cy="144347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9952" y="3464142"/>
            <a:ext cx="2304256" cy="37485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9952" y="2708920"/>
            <a:ext cx="2664296" cy="69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0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Second</a:t>
            </a:r>
            <a:r>
              <a:rPr lang="es-ES" dirty="0" smtClean="0"/>
              <a:t> </a:t>
            </a:r>
            <a:r>
              <a:rPr lang="es-ES" dirty="0" err="1" smtClean="0"/>
              <a:t>Conditional</a:t>
            </a:r>
            <a:r>
              <a:rPr lang="es-ES" dirty="0" smtClean="0"/>
              <a:t>: </a:t>
            </a:r>
            <a:r>
              <a:rPr lang="es-ES" dirty="0" err="1" smtClean="0"/>
              <a:t>Put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verb</a:t>
            </a:r>
            <a:r>
              <a:rPr lang="es-ES" dirty="0" smtClean="0"/>
              <a:t> </a:t>
            </a:r>
            <a:r>
              <a:rPr lang="es-ES" dirty="0" err="1" smtClean="0"/>
              <a:t>into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correct</a:t>
            </a:r>
            <a:r>
              <a:rPr lang="es-ES" dirty="0" smtClean="0"/>
              <a:t> tense.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82472" y="1916832"/>
            <a:ext cx="7851216" cy="4104456"/>
          </a:xfrm>
        </p:spPr>
        <p:txBody>
          <a:bodyPr>
            <a:normAutofit fontScale="77500" lnSpcReduction="20000"/>
          </a:bodyPr>
          <a:lstStyle/>
          <a:p>
            <a:pPr marL="596646" indent="-514350">
              <a:buFont typeface="+mj-lt"/>
              <a:buAutoNum type="arabicPeriod"/>
            </a:pPr>
            <a:r>
              <a:rPr lang="es-ES" dirty="0" smtClean="0"/>
              <a:t>If he ______(be) younger, he __________ (travel) more.</a:t>
            </a:r>
          </a:p>
          <a:p>
            <a:pPr marL="596646" indent="-514350">
              <a:buFont typeface="+mj-lt"/>
              <a:buAutoNum type="arabicPeriod"/>
            </a:pPr>
            <a:endParaRPr lang="es-ES" dirty="0" smtClean="0"/>
          </a:p>
          <a:p>
            <a:pPr marL="596646" indent="-514350">
              <a:buFont typeface="+mj-lt"/>
              <a:buAutoNum type="arabicPeriod"/>
            </a:pPr>
            <a:r>
              <a:rPr lang="es-ES" dirty="0" smtClean="0"/>
              <a:t>We ___________(come) to dinner if we _____(have) time.</a:t>
            </a:r>
          </a:p>
          <a:p>
            <a:pPr marL="596646" indent="-514350">
              <a:buFont typeface="+mj-lt"/>
              <a:buAutoNum type="arabicPeriod"/>
            </a:pPr>
            <a:endParaRPr lang="es-ES" dirty="0" smtClean="0"/>
          </a:p>
          <a:p>
            <a:pPr marL="596646" indent="-514350">
              <a:buFont typeface="+mj-lt"/>
              <a:buAutoNum type="arabicPeriod"/>
            </a:pPr>
            <a:r>
              <a:rPr lang="es-ES" dirty="0" smtClean="0"/>
              <a:t>If we________(not/be) friends, I _________(be) angry with you.</a:t>
            </a:r>
          </a:p>
          <a:p>
            <a:pPr marL="596646" indent="-514350">
              <a:buFont typeface="+mj-lt"/>
              <a:buAutoNum type="arabicPeriod"/>
            </a:pPr>
            <a:endParaRPr lang="es-ES" dirty="0" smtClean="0"/>
          </a:p>
          <a:p>
            <a:pPr marL="596646" indent="-514350">
              <a:buFont typeface="+mj-lt"/>
              <a:buAutoNum type="arabicPeriod"/>
            </a:pPr>
            <a:r>
              <a:rPr lang="es-ES" dirty="0" smtClean="0"/>
              <a:t>Mary___________(not/ buy) a house if she__________(not/decide) to stay here.</a:t>
            </a:r>
          </a:p>
          <a:p>
            <a:pPr marL="82296" indent="0">
              <a:buNone/>
            </a:pPr>
            <a:endParaRPr lang="es-ES" dirty="0" smtClean="0"/>
          </a:p>
          <a:p>
            <a:pPr marL="82296" indent="0">
              <a:buNone/>
            </a:pPr>
            <a:endParaRPr lang="es-ES" dirty="0"/>
          </a:p>
          <a:p>
            <a:pPr marL="82296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58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Answers</a:t>
            </a:r>
            <a:endParaRPr lang="es-ES" dirty="0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1403648" y="1772816"/>
            <a:ext cx="7498080" cy="4619600"/>
          </a:xfrm>
        </p:spPr>
        <p:txBody>
          <a:bodyPr>
            <a:normAutofit fontScale="92500" lnSpcReduction="10000"/>
          </a:bodyPr>
          <a:lstStyle/>
          <a:p>
            <a:pPr marL="596646" indent="-514350">
              <a:buFont typeface="+mj-lt"/>
              <a:buAutoNum type="arabicPeriod"/>
            </a:pPr>
            <a:r>
              <a:rPr lang="es-ES" dirty="0" err="1" smtClean="0"/>
              <a:t>If</a:t>
            </a:r>
            <a:r>
              <a:rPr lang="es-ES" dirty="0" smtClean="0"/>
              <a:t> he </a:t>
            </a:r>
            <a:r>
              <a:rPr lang="es-ES" dirty="0" err="1" smtClean="0">
                <a:solidFill>
                  <a:srgbClr val="3891A7"/>
                </a:solidFill>
              </a:rPr>
              <a:t>were</a:t>
            </a:r>
            <a:r>
              <a:rPr lang="es-ES" dirty="0" smtClean="0"/>
              <a:t> </a:t>
            </a:r>
            <a:r>
              <a:rPr lang="es-ES" dirty="0" err="1" smtClean="0"/>
              <a:t>younger</a:t>
            </a:r>
            <a:r>
              <a:rPr lang="es-ES" dirty="0" smtClean="0"/>
              <a:t>, he </a:t>
            </a:r>
            <a:r>
              <a:rPr lang="es-ES" dirty="0" err="1" smtClean="0">
                <a:solidFill>
                  <a:srgbClr val="3891A7"/>
                </a:solidFill>
              </a:rPr>
              <a:t>would</a:t>
            </a:r>
            <a:r>
              <a:rPr lang="es-ES" dirty="0" smtClean="0">
                <a:solidFill>
                  <a:srgbClr val="3891A7"/>
                </a:solidFill>
              </a:rPr>
              <a:t> </a:t>
            </a:r>
            <a:r>
              <a:rPr lang="es-ES" dirty="0" err="1" smtClean="0">
                <a:solidFill>
                  <a:srgbClr val="3891A7"/>
                </a:solidFill>
              </a:rPr>
              <a:t>travel</a:t>
            </a:r>
            <a:r>
              <a:rPr lang="es-ES" dirty="0" smtClean="0">
                <a:solidFill>
                  <a:srgbClr val="3891A7"/>
                </a:solidFill>
              </a:rPr>
              <a:t> </a:t>
            </a:r>
            <a:r>
              <a:rPr lang="es-ES" dirty="0" smtClean="0"/>
              <a:t>more.</a:t>
            </a:r>
          </a:p>
          <a:p>
            <a:pPr marL="596646" indent="-514350">
              <a:buFont typeface="+mj-lt"/>
              <a:buAutoNum type="arabicPeriod"/>
            </a:pPr>
            <a:endParaRPr lang="es-ES" dirty="0" smtClean="0"/>
          </a:p>
          <a:p>
            <a:pPr marL="596646" indent="-514350">
              <a:buFont typeface="+mj-lt"/>
              <a:buAutoNum type="arabicPeriod"/>
            </a:pPr>
            <a:r>
              <a:rPr lang="es-ES" dirty="0" err="1" smtClean="0"/>
              <a:t>We</a:t>
            </a:r>
            <a:r>
              <a:rPr lang="es-ES" dirty="0" smtClean="0"/>
              <a:t> </a:t>
            </a:r>
            <a:r>
              <a:rPr lang="es-ES" dirty="0" err="1" smtClean="0">
                <a:solidFill>
                  <a:schemeClr val="accent1"/>
                </a:solidFill>
              </a:rPr>
              <a:t>would</a:t>
            </a:r>
            <a:r>
              <a:rPr lang="es-ES" dirty="0" smtClean="0">
                <a:solidFill>
                  <a:schemeClr val="accent1"/>
                </a:solidFill>
              </a:rPr>
              <a:t> come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dinner</a:t>
            </a:r>
            <a:r>
              <a:rPr lang="es-ES" dirty="0" smtClean="0"/>
              <a:t> </a:t>
            </a: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we</a:t>
            </a:r>
            <a:r>
              <a:rPr lang="es-ES" dirty="0" smtClean="0"/>
              <a:t> </a:t>
            </a:r>
            <a:r>
              <a:rPr lang="es-ES" dirty="0" err="1" smtClean="0">
                <a:solidFill>
                  <a:srgbClr val="3891A7"/>
                </a:solidFill>
              </a:rPr>
              <a:t>had</a:t>
            </a:r>
            <a:r>
              <a:rPr lang="es-ES" dirty="0" smtClean="0">
                <a:solidFill>
                  <a:srgbClr val="2A6D7D"/>
                </a:solidFill>
              </a:rPr>
              <a:t> </a:t>
            </a:r>
            <a:r>
              <a:rPr lang="es-ES" dirty="0" smtClean="0"/>
              <a:t>time.</a:t>
            </a:r>
          </a:p>
          <a:p>
            <a:pPr marL="596646" indent="-514350">
              <a:buAutoNum type="arabicPeriod"/>
            </a:pPr>
            <a:endParaRPr lang="es-ES" dirty="0" smtClean="0"/>
          </a:p>
          <a:p>
            <a:pPr marL="596646" indent="-514350">
              <a:buAutoNum type="arabicPeriod"/>
            </a:pP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we</a:t>
            </a:r>
            <a:r>
              <a:rPr lang="es-ES" dirty="0" smtClean="0"/>
              <a:t> </a:t>
            </a:r>
            <a:r>
              <a:rPr lang="es-ES" dirty="0" err="1" smtClean="0">
                <a:solidFill>
                  <a:srgbClr val="3891A7"/>
                </a:solidFill>
              </a:rPr>
              <a:t>weren’t</a:t>
            </a:r>
            <a:r>
              <a:rPr lang="es-ES" dirty="0" smtClean="0">
                <a:solidFill>
                  <a:srgbClr val="3891A7"/>
                </a:solidFill>
              </a:rPr>
              <a:t> / </a:t>
            </a:r>
            <a:r>
              <a:rPr lang="es-ES" dirty="0" err="1" smtClean="0">
                <a:solidFill>
                  <a:srgbClr val="3891A7"/>
                </a:solidFill>
              </a:rPr>
              <a:t>were</a:t>
            </a:r>
            <a:r>
              <a:rPr lang="es-ES" dirty="0" smtClean="0">
                <a:solidFill>
                  <a:srgbClr val="3891A7"/>
                </a:solidFill>
              </a:rPr>
              <a:t> </a:t>
            </a:r>
            <a:r>
              <a:rPr lang="es-ES" dirty="0" err="1" smtClean="0">
                <a:solidFill>
                  <a:srgbClr val="3891A7"/>
                </a:solidFill>
              </a:rPr>
              <a:t>not</a:t>
            </a:r>
            <a:r>
              <a:rPr lang="es-ES" dirty="0" smtClean="0">
                <a:solidFill>
                  <a:srgbClr val="3891A7"/>
                </a:solidFill>
              </a:rPr>
              <a:t> </a:t>
            </a:r>
            <a:r>
              <a:rPr lang="es-ES" dirty="0" err="1" smtClean="0"/>
              <a:t>friends</a:t>
            </a:r>
            <a:r>
              <a:rPr lang="es-ES" dirty="0" smtClean="0"/>
              <a:t>, I </a:t>
            </a:r>
            <a:r>
              <a:rPr lang="es-ES" dirty="0" err="1" smtClean="0">
                <a:solidFill>
                  <a:srgbClr val="3891A7"/>
                </a:solidFill>
              </a:rPr>
              <a:t>would</a:t>
            </a:r>
            <a:r>
              <a:rPr lang="es-ES" dirty="0" smtClean="0">
                <a:solidFill>
                  <a:srgbClr val="3891A7"/>
                </a:solidFill>
              </a:rPr>
              <a:t> be </a:t>
            </a:r>
            <a:r>
              <a:rPr lang="es-ES" dirty="0" err="1" smtClean="0"/>
              <a:t>angry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r>
              <a:rPr lang="es-ES" dirty="0" smtClean="0"/>
              <a:t>. </a:t>
            </a:r>
          </a:p>
          <a:p>
            <a:pPr marL="596646" indent="-514350">
              <a:buFont typeface="+mj-lt"/>
              <a:buAutoNum type="arabicPeriod"/>
            </a:pPr>
            <a:endParaRPr lang="es-ES" dirty="0" smtClean="0"/>
          </a:p>
          <a:p>
            <a:pPr marL="596646" indent="-514350">
              <a:buFont typeface="+mj-lt"/>
              <a:buAutoNum type="arabicPeriod"/>
            </a:pPr>
            <a:r>
              <a:rPr lang="es-ES" dirty="0" smtClean="0"/>
              <a:t>Mary </a:t>
            </a:r>
            <a:r>
              <a:rPr lang="es-ES" dirty="0" err="1" smtClean="0">
                <a:solidFill>
                  <a:srgbClr val="3891A7"/>
                </a:solidFill>
              </a:rPr>
              <a:t>would</a:t>
            </a:r>
            <a:r>
              <a:rPr lang="es-ES" dirty="0" smtClean="0">
                <a:solidFill>
                  <a:srgbClr val="3891A7"/>
                </a:solidFill>
              </a:rPr>
              <a:t> </a:t>
            </a:r>
            <a:r>
              <a:rPr lang="es-ES" dirty="0" err="1" smtClean="0">
                <a:solidFill>
                  <a:srgbClr val="3891A7"/>
                </a:solidFill>
              </a:rPr>
              <a:t>not</a:t>
            </a:r>
            <a:r>
              <a:rPr lang="es-ES" dirty="0" smtClean="0">
                <a:solidFill>
                  <a:srgbClr val="3891A7"/>
                </a:solidFill>
              </a:rPr>
              <a:t> </a:t>
            </a:r>
            <a:r>
              <a:rPr lang="es-ES" dirty="0" err="1" smtClean="0"/>
              <a:t>buy</a:t>
            </a:r>
            <a:r>
              <a:rPr lang="es-ES" dirty="0" smtClean="0"/>
              <a:t> a </a:t>
            </a:r>
            <a:r>
              <a:rPr lang="es-ES" dirty="0" err="1" smtClean="0"/>
              <a:t>house</a:t>
            </a:r>
            <a:r>
              <a:rPr lang="es-ES" dirty="0" smtClean="0"/>
              <a:t> </a:t>
            </a: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she</a:t>
            </a:r>
            <a:r>
              <a:rPr lang="es-ES" dirty="0" smtClean="0"/>
              <a:t> </a:t>
            </a:r>
            <a:r>
              <a:rPr lang="es-ES" dirty="0" err="1" smtClean="0">
                <a:solidFill>
                  <a:srgbClr val="3891A7"/>
                </a:solidFill>
              </a:rPr>
              <a:t>didn’t</a:t>
            </a:r>
            <a:r>
              <a:rPr lang="es-ES" dirty="0" smtClean="0">
                <a:solidFill>
                  <a:srgbClr val="3891A7"/>
                </a:solidFill>
              </a:rPr>
              <a:t> decide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stay</a:t>
            </a:r>
            <a:r>
              <a:rPr lang="es-ES" dirty="0" smtClean="0"/>
              <a:t> </a:t>
            </a:r>
            <a:r>
              <a:rPr lang="es-ES" dirty="0" err="1" smtClean="0"/>
              <a:t>here</a:t>
            </a:r>
            <a:r>
              <a:rPr lang="es-ES" dirty="0" smtClean="0"/>
              <a:t>.</a:t>
            </a:r>
          </a:p>
          <a:p>
            <a:pPr marL="82296" indent="0">
              <a:buNone/>
            </a:pPr>
            <a:endParaRPr lang="es-ES" dirty="0" smtClean="0"/>
          </a:p>
          <a:p>
            <a:pPr marL="82296" indent="0">
              <a:buNone/>
            </a:pPr>
            <a:endParaRPr lang="es-ES" dirty="0"/>
          </a:p>
          <a:p>
            <a:pPr marL="82296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7423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165618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es-CL" sz="5400" dirty="0" err="1" smtClean="0"/>
              <a:t>When</a:t>
            </a:r>
            <a:r>
              <a:rPr lang="es-CL" sz="5400" dirty="0" smtClean="0"/>
              <a:t> </a:t>
            </a:r>
            <a:r>
              <a:rPr lang="es-CL" sz="5400" dirty="0" err="1" smtClean="0"/>
              <a:t>we</a:t>
            </a:r>
            <a:r>
              <a:rPr lang="es-CL" sz="5400" dirty="0" smtClean="0"/>
              <a:t> </a:t>
            </a:r>
            <a:r>
              <a:rPr lang="es-CL" sz="5400" dirty="0" err="1" smtClean="0"/>
              <a:t>want</a:t>
            </a:r>
            <a:r>
              <a:rPr lang="es-CL" sz="5400" dirty="0" smtClean="0"/>
              <a:t> </a:t>
            </a:r>
            <a:r>
              <a:rPr lang="es-CL" sz="5400" dirty="0" err="1" smtClean="0"/>
              <a:t>to</a:t>
            </a:r>
            <a:r>
              <a:rPr lang="es-CL" sz="5400" dirty="0" smtClean="0"/>
              <a:t> </a:t>
            </a:r>
            <a:r>
              <a:rPr lang="es-CL" sz="5400" dirty="0" err="1" smtClean="0"/>
              <a:t>express</a:t>
            </a:r>
            <a:r>
              <a:rPr lang="es-CL" sz="5400" dirty="0"/>
              <a:t> </a:t>
            </a:r>
            <a:r>
              <a:rPr lang="es-CL" sz="5400" dirty="0" err="1" smtClean="0"/>
              <a:t>impossible</a:t>
            </a:r>
            <a:r>
              <a:rPr lang="es-CL" sz="5400" dirty="0" smtClean="0"/>
              <a:t> </a:t>
            </a:r>
            <a:r>
              <a:rPr lang="es-CL" sz="5400" dirty="0" err="1" smtClean="0"/>
              <a:t>or</a:t>
            </a:r>
            <a:r>
              <a:rPr lang="es-CL" sz="5400" dirty="0" smtClean="0"/>
              <a:t> </a:t>
            </a:r>
            <a:r>
              <a:rPr lang="es-CL" sz="5400" dirty="0" err="1" smtClean="0"/>
              <a:t>unlikely</a:t>
            </a:r>
            <a:r>
              <a:rPr lang="es-CL" sz="5400" dirty="0" smtClean="0"/>
              <a:t> </a:t>
            </a:r>
            <a:r>
              <a:rPr lang="es-CL" sz="5400" dirty="0" err="1" smtClean="0"/>
              <a:t>situations</a:t>
            </a:r>
            <a:r>
              <a:rPr lang="es-CL" sz="5400" dirty="0" smtClean="0"/>
              <a:t>, </a:t>
            </a:r>
            <a:r>
              <a:rPr lang="es-CL" sz="5400" dirty="0" err="1" smtClean="0"/>
              <a:t>we</a:t>
            </a:r>
            <a:r>
              <a:rPr lang="es-CL" sz="5400" dirty="0" smtClean="0"/>
              <a:t> use </a:t>
            </a:r>
            <a:r>
              <a:rPr lang="es-CL" sz="5400" b="1" dirty="0" smtClean="0"/>
              <a:t>SECOND CONDITIONAL</a:t>
            </a:r>
            <a:r>
              <a:rPr lang="es-CL" sz="5400" dirty="0" smtClean="0"/>
              <a:t>.</a:t>
            </a:r>
          </a:p>
          <a:p>
            <a:endParaRPr lang="es-CL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844824"/>
            <a:ext cx="4392488" cy="469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143000"/>
          </a:xfrm>
        </p:spPr>
        <p:txBody>
          <a:bodyPr/>
          <a:lstStyle/>
          <a:p>
            <a:r>
              <a:rPr lang="es-CL" dirty="0" smtClean="0"/>
              <a:t>Second conditional</a:t>
            </a:r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3648" y="1193601"/>
            <a:ext cx="7128792" cy="4813995"/>
          </a:xfrm>
        </p:spPr>
        <p:txBody>
          <a:bodyPr>
            <a:normAutofit/>
          </a:bodyPr>
          <a:lstStyle/>
          <a:p>
            <a:endParaRPr lang="es-CL" dirty="0" smtClean="0"/>
          </a:p>
          <a:p>
            <a:pPr>
              <a:buNone/>
            </a:pPr>
            <a:r>
              <a:rPr lang="es-CL" dirty="0" smtClean="0">
                <a:sym typeface="Wingdings"/>
              </a:rPr>
              <a:t>  Use Past Tenses in “if-clause”</a:t>
            </a:r>
          </a:p>
          <a:p>
            <a:pPr>
              <a:buNone/>
            </a:pPr>
            <a:r>
              <a:rPr lang="es-CL" dirty="0" smtClean="0">
                <a:sym typeface="Wingdings"/>
              </a:rPr>
              <a:t>Don’t forget about </a:t>
            </a:r>
            <a:r>
              <a:rPr lang="es-CL" b="1" i="1" dirty="0" smtClean="0">
                <a:sym typeface="Wingdings"/>
              </a:rPr>
              <a:t>would</a:t>
            </a:r>
            <a:r>
              <a:rPr lang="es-CL" dirty="0" smtClean="0">
                <a:sym typeface="Wingdings"/>
              </a:rPr>
              <a:t> in the main sentence.</a:t>
            </a:r>
          </a:p>
          <a:p>
            <a:pPr>
              <a:buNone/>
            </a:pPr>
            <a:endParaRPr lang="es-CL" dirty="0">
              <a:sym typeface="Wingdings"/>
            </a:endParaRPr>
          </a:p>
          <a:p>
            <a:pPr>
              <a:buNone/>
            </a:pPr>
            <a:r>
              <a:rPr lang="es-CL" dirty="0" smtClean="0">
                <a:sym typeface="Wingdings"/>
              </a:rPr>
              <a:t>Eg. </a:t>
            </a:r>
            <a:r>
              <a:rPr lang="es-CL" dirty="0" smtClean="0">
                <a:solidFill>
                  <a:srgbClr val="002060"/>
                </a:solidFill>
                <a:sym typeface="Wingdings"/>
              </a:rPr>
              <a:t>If I went there, I would meet him.</a:t>
            </a:r>
          </a:p>
          <a:p>
            <a:pPr>
              <a:buNone/>
            </a:pPr>
            <a:r>
              <a:rPr lang="es-CL" dirty="0" smtClean="0">
                <a:solidFill>
                  <a:srgbClr val="002060"/>
                </a:solidFill>
                <a:sym typeface="Wingdings"/>
              </a:rPr>
              <a:t>If I </a:t>
            </a:r>
            <a:r>
              <a:rPr lang="es-CL" u="sng" dirty="0" smtClean="0">
                <a:solidFill>
                  <a:srgbClr val="002060"/>
                </a:solidFill>
                <a:sym typeface="Wingdings"/>
              </a:rPr>
              <a:t>were</a:t>
            </a:r>
            <a:r>
              <a:rPr lang="es-CL" dirty="0" smtClean="0">
                <a:solidFill>
                  <a:srgbClr val="002060"/>
                </a:solidFill>
                <a:sym typeface="Wingdings"/>
              </a:rPr>
              <a:t> you, I would help my classmates.</a:t>
            </a:r>
            <a:endParaRPr lang="es-CL" dirty="0" smtClean="0">
              <a:solidFill>
                <a:srgbClr val="002060"/>
              </a:solidFill>
            </a:endParaRPr>
          </a:p>
        </p:txBody>
      </p:sp>
      <p:sp>
        <p:nvSpPr>
          <p:cNvPr id="1026" name="AutoShape 2" descr="http://oneyearbibleimages.com/stir.gif"/>
          <p:cNvSpPr>
            <a:spLocks noChangeAspect="1" noChangeArrowheads="1"/>
          </p:cNvSpPr>
          <p:nvPr/>
        </p:nvSpPr>
        <p:spPr bwMode="auto">
          <a:xfrm>
            <a:off x="155575" y="-914400"/>
            <a:ext cx="19050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sp>
        <p:nvSpPr>
          <p:cNvPr id="1028" name="AutoShape 4" descr="http://oneyearbibleimages.com/stir.gif"/>
          <p:cNvSpPr>
            <a:spLocks noChangeAspect="1" noChangeArrowheads="1"/>
          </p:cNvSpPr>
          <p:nvPr/>
        </p:nvSpPr>
        <p:spPr bwMode="auto">
          <a:xfrm>
            <a:off x="155575" y="-914400"/>
            <a:ext cx="19050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sp>
        <p:nvSpPr>
          <p:cNvPr id="1030" name="AutoShape 6" descr="http://oneyearbibleimages.com/stir.gif"/>
          <p:cNvSpPr>
            <a:spLocks noChangeAspect="1" noChangeArrowheads="1"/>
          </p:cNvSpPr>
          <p:nvPr/>
        </p:nvSpPr>
        <p:spPr bwMode="auto">
          <a:xfrm>
            <a:off x="155575" y="-914400"/>
            <a:ext cx="19050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sp>
        <p:nvSpPr>
          <p:cNvPr id="1032" name="AutoShape 8" descr="http://oneyearbibleimages.com/stir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sp>
        <p:nvSpPr>
          <p:cNvPr id="1034" name="AutoShape 10" descr="http://oneyearbibleimages.com/stir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sp>
        <p:nvSpPr>
          <p:cNvPr id="10" name="7 Rectángulo redondeado"/>
          <p:cNvSpPr/>
          <p:nvPr/>
        </p:nvSpPr>
        <p:spPr>
          <a:xfrm>
            <a:off x="1108075" y="5373216"/>
            <a:ext cx="7920880" cy="126876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3600" dirty="0" smtClean="0">
                <a:solidFill>
                  <a:schemeClr val="tx1"/>
                </a:solidFill>
              </a:rPr>
              <a:t>Note: </a:t>
            </a:r>
            <a:r>
              <a:rPr lang="es-CL" sz="3600" dirty="0">
                <a:solidFill>
                  <a:schemeClr val="tx1"/>
                </a:solidFill>
              </a:rPr>
              <a:t>v</a:t>
            </a:r>
            <a:r>
              <a:rPr lang="es-CL" sz="3600" dirty="0" smtClean="0">
                <a:solidFill>
                  <a:schemeClr val="tx1"/>
                </a:solidFill>
              </a:rPr>
              <a:t>erb ‘to be’ in S.C. is WERE </a:t>
            </a:r>
          </a:p>
          <a:p>
            <a:pPr algn="ctr"/>
            <a:r>
              <a:rPr lang="es-CL" sz="3600" dirty="0" smtClean="0">
                <a:solidFill>
                  <a:schemeClr val="tx1"/>
                </a:solidFill>
              </a:rPr>
              <a:t>in every person.</a:t>
            </a:r>
            <a:endParaRPr lang="es-CL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What’s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difference</a:t>
            </a:r>
            <a:r>
              <a:rPr lang="es-ES" dirty="0" smtClean="0"/>
              <a:t> </a:t>
            </a:r>
            <a:r>
              <a:rPr lang="es-ES" dirty="0" err="1" smtClean="0"/>
              <a:t>between</a:t>
            </a:r>
            <a:r>
              <a:rPr lang="es-ES" dirty="0" smtClean="0"/>
              <a:t>…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15616" y="1412776"/>
            <a:ext cx="4144504" cy="5184576"/>
          </a:xfrm>
        </p:spPr>
        <p:txBody>
          <a:bodyPr>
            <a:normAutofit fontScale="85000" lnSpcReduction="10000"/>
          </a:bodyPr>
          <a:lstStyle/>
          <a:p>
            <a:r>
              <a:rPr lang="es-ES" dirty="0" err="1" smtClean="0"/>
              <a:t>Second</a:t>
            </a:r>
            <a:r>
              <a:rPr lang="es-ES" dirty="0" smtClean="0"/>
              <a:t> </a:t>
            </a:r>
            <a:r>
              <a:rPr lang="es-ES" dirty="0" err="1" smtClean="0"/>
              <a:t>Conditional</a:t>
            </a:r>
            <a:r>
              <a:rPr lang="es-ES" dirty="0" smtClean="0"/>
              <a:t> (S.C)  </a:t>
            </a:r>
          </a:p>
          <a:p>
            <a:pPr marL="82296" indent="0">
              <a:buNone/>
            </a:pPr>
            <a:r>
              <a:rPr lang="es-ES" dirty="0" err="1" smtClean="0"/>
              <a:t>If</a:t>
            </a:r>
            <a:r>
              <a:rPr lang="es-ES" dirty="0"/>
              <a:t> </a:t>
            </a:r>
            <a:r>
              <a:rPr lang="es-ES" dirty="0" smtClean="0"/>
              <a:t>I </a:t>
            </a:r>
            <a:r>
              <a:rPr lang="es-ES" dirty="0" err="1" smtClean="0"/>
              <a:t>had</a:t>
            </a:r>
            <a:r>
              <a:rPr lang="es-ES" dirty="0" smtClean="0"/>
              <a:t> </a:t>
            </a:r>
            <a:r>
              <a:rPr lang="es-ES" dirty="0" err="1" smtClean="0"/>
              <a:t>enough</a:t>
            </a:r>
            <a:r>
              <a:rPr lang="es-ES" dirty="0" smtClean="0"/>
              <a:t> </a:t>
            </a:r>
            <a:r>
              <a:rPr lang="es-ES" dirty="0" err="1" smtClean="0"/>
              <a:t>money</a:t>
            </a:r>
            <a:r>
              <a:rPr lang="es-ES" dirty="0" smtClean="0"/>
              <a:t>, I </a:t>
            </a:r>
            <a:r>
              <a:rPr lang="es-ES" dirty="0" err="1" smtClean="0"/>
              <a:t>would</a:t>
            </a:r>
            <a:r>
              <a:rPr lang="es-ES" dirty="0" smtClean="0"/>
              <a:t> </a:t>
            </a:r>
            <a:r>
              <a:rPr lang="es-ES" dirty="0" err="1" smtClean="0"/>
              <a:t>buy</a:t>
            </a:r>
            <a:r>
              <a:rPr lang="es-ES" dirty="0" smtClean="0"/>
              <a:t> </a:t>
            </a:r>
            <a:r>
              <a:rPr lang="es-ES" dirty="0" err="1" smtClean="0"/>
              <a:t>an</a:t>
            </a:r>
            <a:r>
              <a:rPr lang="es-ES" dirty="0" smtClean="0"/>
              <a:t> </a:t>
            </a:r>
            <a:r>
              <a:rPr lang="es-ES" dirty="0" err="1" smtClean="0"/>
              <a:t>expensive</a:t>
            </a:r>
            <a:r>
              <a:rPr lang="es-ES" dirty="0" smtClean="0"/>
              <a:t> car.  </a:t>
            </a:r>
          </a:p>
          <a:p>
            <a:pPr marL="82296" indent="0">
              <a:buNone/>
            </a:pPr>
            <a:r>
              <a:rPr lang="es-ES" dirty="0" smtClean="0"/>
              <a:t>(</a:t>
            </a:r>
            <a:r>
              <a:rPr lang="es-ES" dirty="0" err="1" smtClean="0"/>
              <a:t>It’s</a:t>
            </a:r>
            <a:r>
              <a:rPr lang="es-ES" dirty="0" smtClean="0"/>
              <a:t> </a:t>
            </a:r>
            <a:r>
              <a:rPr lang="es-ES" dirty="0" err="1" smtClean="0"/>
              <a:t>just</a:t>
            </a:r>
            <a:r>
              <a:rPr lang="es-ES" dirty="0" smtClean="0"/>
              <a:t> a </a:t>
            </a:r>
            <a:r>
              <a:rPr lang="es-ES" dirty="0" err="1" smtClean="0"/>
              <a:t>dream</a:t>
            </a:r>
            <a:r>
              <a:rPr lang="es-ES" dirty="0" smtClean="0"/>
              <a:t>, </a:t>
            </a:r>
            <a:r>
              <a:rPr lang="es-ES" dirty="0" err="1" smtClean="0"/>
              <a:t>not</a:t>
            </a:r>
            <a:r>
              <a:rPr lang="es-ES" dirty="0" smtClean="0"/>
              <a:t> </a:t>
            </a:r>
            <a:r>
              <a:rPr lang="es-ES" dirty="0" err="1" smtClean="0"/>
              <a:t>very</a:t>
            </a:r>
            <a:r>
              <a:rPr lang="es-ES" dirty="0" smtClean="0"/>
              <a:t> real. )</a:t>
            </a:r>
          </a:p>
          <a:p>
            <a:endParaRPr lang="es-ES" dirty="0"/>
          </a:p>
          <a:p>
            <a:r>
              <a:rPr lang="es-ES" dirty="0" err="1" smtClean="0"/>
              <a:t>First</a:t>
            </a:r>
            <a:r>
              <a:rPr lang="es-ES" dirty="0" smtClean="0"/>
              <a:t> </a:t>
            </a:r>
            <a:r>
              <a:rPr lang="es-ES" dirty="0" err="1" smtClean="0"/>
              <a:t>Conditional</a:t>
            </a:r>
            <a:r>
              <a:rPr lang="es-ES" dirty="0" smtClean="0"/>
              <a:t> (F.C)</a:t>
            </a:r>
          </a:p>
          <a:p>
            <a:pPr marL="82296" indent="0">
              <a:buNone/>
            </a:pPr>
            <a:r>
              <a:rPr lang="es-ES" dirty="0" err="1" smtClean="0"/>
              <a:t>If</a:t>
            </a:r>
            <a:r>
              <a:rPr lang="es-ES" dirty="0" smtClean="0"/>
              <a:t> I </a:t>
            </a:r>
            <a:r>
              <a:rPr lang="es-ES" dirty="0" err="1" smtClean="0"/>
              <a:t>have</a:t>
            </a:r>
            <a:r>
              <a:rPr lang="es-ES" dirty="0" smtClean="0"/>
              <a:t> </a:t>
            </a:r>
            <a:r>
              <a:rPr lang="es-ES" dirty="0" err="1" smtClean="0"/>
              <a:t>enough</a:t>
            </a:r>
            <a:r>
              <a:rPr lang="es-ES" dirty="0" smtClean="0"/>
              <a:t> </a:t>
            </a:r>
            <a:r>
              <a:rPr lang="es-ES" dirty="0" err="1" smtClean="0"/>
              <a:t>money</a:t>
            </a:r>
            <a:r>
              <a:rPr lang="es-ES" dirty="0" smtClean="0"/>
              <a:t>, I </a:t>
            </a:r>
            <a:r>
              <a:rPr lang="es-ES" dirty="0" err="1" smtClean="0"/>
              <a:t>will</a:t>
            </a:r>
            <a:r>
              <a:rPr lang="es-ES" dirty="0" smtClean="0"/>
              <a:t> </a:t>
            </a:r>
            <a:r>
              <a:rPr lang="es-ES" dirty="0" err="1" smtClean="0"/>
              <a:t>buy</a:t>
            </a:r>
            <a:r>
              <a:rPr lang="es-ES" dirty="0" smtClean="0"/>
              <a:t> </a:t>
            </a:r>
            <a:r>
              <a:rPr lang="es-ES" dirty="0" err="1" smtClean="0"/>
              <a:t>some</a:t>
            </a:r>
            <a:r>
              <a:rPr lang="es-ES" dirty="0" smtClean="0"/>
              <a:t> </a:t>
            </a:r>
            <a:r>
              <a:rPr lang="es-ES" dirty="0" err="1" smtClean="0"/>
              <a:t>shoes</a:t>
            </a:r>
            <a:r>
              <a:rPr lang="es-ES" dirty="0" smtClean="0"/>
              <a:t>.</a:t>
            </a:r>
          </a:p>
          <a:p>
            <a:pPr marL="82296" indent="0">
              <a:buNone/>
            </a:pPr>
            <a:r>
              <a:rPr lang="es-ES" dirty="0" smtClean="0"/>
              <a:t> (</a:t>
            </a:r>
            <a:r>
              <a:rPr lang="es-ES" dirty="0" err="1" smtClean="0"/>
              <a:t>It’s</a:t>
            </a:r>
            <a:r>
              <a:rPr lang="es-ES" dirty="0" smtClean="0"/>
              <a:t> </a:t>
            </a:r>
            <a:r>
              <a:rPr lang="es-ES" dirty="0" err="1" smtClean="0"/>
              <a:t>much</a:t>
            </a:r>
            <a:r>
              <a:rPr lang="es-ES" dirty="0" smtClean="0"/>
              <a:t> more </a:t>
            </a:r>
            <a:r>
              <a:rPr lang="es-ES" dirty="0" err="1" smtClean="0"/>
              <a:t>possible</a:t>
            </a:r>
            <a:r>
              <a:rPr lang="es-ES" dirty="0" smtClean="0"/>
              <a:t> </a:t>
            </a:r>
            <a:r>
              <a:rPr lang="es-ES" dirty="0" err="1" smtClean="0"/>
              <a:t>than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last</a:t>
            </a:r>
            <a:r>
              <a:rPr lang="es-ES" dirty="0" smtClean="0"/>
              <a:t> </a:t>
            </a:r>
            <a:r>
              <a:rPr lang="es-ES" dirty="0" err="1" smtClean="0"/>
              <a:t>situation</a:t>
            </a:r>
            <a:r>
              <a:rPr lang="es-ES" dirty="0" smtClean="0"/>
              <a:t>)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2060848"/>
            <a:ext cx="3385175" cy="282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7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-1" y="0"/>
            <a:ext cx="954055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If I had a lot of money</a:t>
            </a:r>
            <a:r>
              <a:rPr lang="es-E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</a:rPr>
              <a:t>,</a:t>
            </a:r>
          </a:p>
        </p:txBody>
      </p:sp>
      <p:sp>
        <p:nvSpPr>
          <p:cNvPr id="5" name="4 Rectángulo"/>
          <p:cNvSpPr/>
          <p:nvPr/>
        </p:nvSpPr>
        <p:spPr>
          <a:xfrm>
            <a:off x="-252536" y="764704"/>
            <a:ext cx="9289032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 </a:t>
            </a:r>
            <a:r>
              <a:rPr lang="es-ES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would</a:t>
            </a:r>
            <a:r>
              <a:rPr lang="es-E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travel</a:t>
            </a:r>
            <a:r>
              <a:rPr lang="es-E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around</a:t>
            </a:r>
            <a:r>
              <a:rPr lang="es-E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the</a:t>
            </a:r>
            <a:r>
              <a:rPr lang="es-E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world</a:t>
            </a:r>
            <a:r>
              <a:rPr lang="es-E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es-ES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2636912"/>
            <a:ext cx="3433564" cy="358616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3284984"/>
            <a:ext cx="2641476" cy="26414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Rectángulo"/>
          <p:cNvSpPr/>
          <p:nvPr/>
        </p:nvSpPr>
        <p:spPr>
          <a:xfrm>
            <a:off x="1043608" y="188640"/>
            <a:ext cx="52048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" sz="4800" b="1" cap="none" spc="0" dirty="0" err="1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If</a:t>
            </a:r>
            <a:r>
              <a:rPr lang="es-ES" sz="4800" b="1" cap="none" spc="0" dirty="0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s-ES" sz="4800" b="1" cap="none" spc="0" dirty="0" err="1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she</a:t>
            </a:r>
            <a:r>
              <a:rPr lang="es-ES" sz="4800" b="1" cap="none" spc="0" dirty="0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s-ES" sz="4800" b="1" cap="none" spc="0" dirty="0" err="1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were</a:t>
            </a:r>
            <a:r>
              <a:rPr lang="es-ES" sz="4800" b="1" cap="none" spc="0" dirty="0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taller</a:t>
            </a:r>
            <a:r>
              <a:rPr lang="es-ES" sz="4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</a:t>
            </a:r>
          </a:p>
        </p:txBody>
      </p:sp>
      <p:sp>
        <p:nvSpPr>
          <p:cNvPr id="5" name="6 Rectángulo"/>
          <p:cNvSpPr/>
          <p:nvPr/>
        </p:nvSpPr>
        <p:spPr>
          <a:xfrm>
            <a:off x="323528" y="980728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" sz="4800" b="1" dirty="0" err="1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she</a:t>
            </a:r>
            <a:r>
              <a:rPr lang="es-ES" sz="4800" b="1" dirty="0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s-ES" sz="4800" b="1" dirty="0" err="1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wouldn’t</a:t>
            </a:r>
            <a:r>
              <a:rPr lang="es-ES" sz="4800" b="1" dirty="0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s-ES" sz="4800" b="1" dirty="0" err="1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wear</a:t>
            </a:r>
            <a:r>
              <a:rPr lang="es-ES" sz="4800" b="1" dirty="0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s-ES" sz="4800" b="1" dirty="0" err="1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high-heeled</a:t>
            </a:r>
            <a:r>
              <a:rPr lang="es-ES" sz="4800" b="1" dirty="0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s-ES" sz="4800" b="1" dirty="0" err="1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shoes</a:t>
            </a:r>
            <a:r>
              <a:rPr lang="es-ES" sz="4800" b="1" dirty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  <a:endParaRPr lang="es-ES" sz="4800" b="1" cap="none" spc="0" dirty="0">
              <a:ln w="11430"/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3717032"/>
            <a:ext cx="2722704" cy="225665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3086720"/>
            <a:ext cx="2347967" cy="288696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35490" y="3556104"/>
            <a:ext cx="83185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7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19572" y="425162"/>
            <a:ext cx="853244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If I were you, I would stay</a:t>
            </a:r>
          </a:p>
          <a:p>
            <a:pPr algn="ctr"/>
            <a:r>
              <a:rPr lang="es-E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at home.</a:t>
            </a:r>
            <a:endParaRPr lang="es-ES" sz="4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218" name="AutoShape 2" descr="http://3.bp.blogspot.com/_mzsbQo28ryk/R7T7inWmiHI/AAAAAAAAAWk/xhw0EaQIiwM/s400/cor+%28trabajo+color%29+dibujo+n%C2%BA1.JPG"/>
          <p:cNvSpPr>
            <a:spLocks noChangeAspect="1" noChangeArrowheads="1"/>
          </p:cNvSpPr>
          <p:nvPr/>
        </p:nvSpPr>
        <p:spPr bwMode="auto">
          <a:xfrm>
            <a:off x="155575" y="-1036638"/>
            <a:ext cx="3390900" cy="2162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sp>
        <p:nvSpPr>
          <p:cNvPr id="9220" name="AutoShape 4" descr="http://3.bp.blogspot.com/_mzsbQo28ryk/R7T7inWmiHI/AAAAAAAAAWk/xhw0EaQIiwM/s400/cor+%28trabajo+color%29+dibujo+n%C2%BA1.JPG"/>
          <p:cNvSpPr>
            <a:spLocks noChangeAspect="1" noChangeArrowheads="1"/>
          </p:cNvSpPr>
          <p:nvPr/>
        </p:nvSpPr>
        <p:spPr bwMode="auto">
          <a:xfrm>
            <a:off x="155575" y="-1036638"/>
            <a:ext cx="3390900" cy="2162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3484" y="2276872"/>
            <a:ext cx="5544616" cy="35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67544" y="1340768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What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would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you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…?</a:t>
            </a:r>
            <a:endParaRPr lang="es-E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2564904"/>
            <a:ext cx="3600400" cy="331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15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Choose</a:t>
            </a:r>
            <a:r>
              <a:rPr lang="es-ES" dirty="0" smtClean="0"/>
              <a:t> </a:t>
            </a:r>
            <a:r>
              <a:rPr lang="es-ES" dirty="0" err="1" smtClean="0"/>
              <a:t>one</a:t>
            </a:r>
            <a:r>
              <a:rPr lang="es-ES" dirty="0" smtClean="0"/>
              <a:t> </a:t>
            </a:r>
            <a:r>
              <a:rPr lang="es-ES" dirty="0" err="1" smtClean="0"/>
              <a:t>alternative</a:t>
            </a:r>
            <a:r>
              <a:rPr lang="es-ES" dirty="0" smtClean="0"/>
              <a:t>…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could</a:t>
            </a:r>
            <a:r>
              <a:rPr lang="es-ES" dirty="0" smtClean="0"/>
              <a:t> </a:t>
            </a:r>
            <a:r>
              <a:rPr lang="es-ES" dirty="0" err="1" smtClean="0"/>
              <a:t>speak</a:t>
            </a:r>
            <a:r>
              <a:rPr lang="es-ES" dirty="0" smtClean="0"/>
              <a:t> </a:t>
            </a:r>
            <a:r>
              <a:rPr lang="es-ES" dirty="0" err="1" smtClean="0"/>
              <a:t>any</a:t>
            </a:r>
            <a:r>
              <a:rPr lang="es-ES" dirty="0" smtClean="0"/>
              <a:t> </a:t>
            </a:r>
            <a:r>
              <a:rPr lang="es-ES" dirty="0" err="1" smtClean="0"/>
              <a:t>other</a:t>
            </a:r>
            <a:r>
              <a:rPr lang="es-ES" dirty="0" smtClean="0"/>
              <a:t> </a:t>
            </a:r>
            <a:r>
              <a:rPr lang="es-ES" dirty="0" err="1" smtClean="0"/>
              <a:t>language</a:t>
            </a:r>
            <a:r>
              <a:rPr lang="es-ES" dirty="0" smtClean="0"/>
              <a:t> </a:t>
            </a:r>
            <a:r>
              <a:rPr lang="es-ES" dirty="0" err="1" smtClean="0"/>
              <a:t>which</a:t>
            </a:r>
            <a:r>
              <a:rPr lang="es-ES" dirty="0" smtClean="0"/>
              <a:t> </a:t>
            </a:r>
            <a:r>
              <a:rPr lang="es-ES" dirty="0" err="1" smtClean="0"/>
              <a:t>language</a:t>
            </a:r>
            <a:r>
              <a:rPr lang="es-ES" dirty="0" smtClean="0"/>
              <a:t> </a:t>
            </a:r>
            <a:r>
              <a:rPr lang="es-ES" dirty="0" err="1" smtClean="0"/>
              <a:t>would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like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speak</a:t>
            </a:r>
            <a:r>
              <a:rPr lang="es-ES" dirty="0" smtClean="0"/>
              <a:t>?</a:t>
            </a:r>
          </a:p>
          <a:p>
            <a:endParaRPr lang="es-ES" dirty="0"/>
          </a:p>
          <a:p>
            <a:pPr marL="82296" indent="0">
              <a:buNone/>
            </a:pPr>
            <a:r>
              <a:rPr lang="es-ES" dirty="0" smtClean="0"/>
              <a:t>A)English</a:t>
            </a:r>
          </a:p>
          <a:p>
            <a:pPr marL="82296" indent="0">
              <a:buNone/>
            </a:pPr>
            <a:r>
              <a:rPr lang="es-ES" dirty="0" smtClean="0"/>
              <a:t>B)French</a:t>
            </a:r>
          </a:p>
          <a:p>
            <a:pPr marL="82296" indent="0">
              <a:buNone/>
            </a:pPr>
            <a:r>
              <a:rPr lang="es-ES" dirty="0" smtClean="0"/>
              <a:t>C) Chinese</a:t>
            </a:r>
          </a:p>
          <a:p>
            <a:pPr marL="82296" indent="0">
              <a:buNone/>
            </a:pPr>
            <a:r>
              <a:rPr lang="es-ES" dirty="0" smtClean="0"/>
              <a:t>D)</a:t>
            </a:r>
            <a:r>
              <a:rPr lang="es-ES" dirty="0" err="1" smtClean="0"/>
              <a:t>Portuguese</a:t>
            </a:r>
            <a:endParaRPr lang="es-ES" dirty="0" smtClean="0"/>
          </a:p>
          <a:p>
            <a:pPr marL="82296" indent="0">
              <a:buNone/>
            </a:pPr>
            <a:r>
              <a:rPr lang="es-ES" dirty="0" smtClean="0"/>
              <a:t>E) </a:t>
            </a:r>
            <a:r>
              <a:rPr lang="es-ES" dirty="0" err="1" smtClean="0"/>
              <a:t>Italian</a:t>
            </a:r>
            <a:endParaRPr lang="es-ES" dirty="0" smtClean="0"/>
          </a:p>
          <a:p>
            <a:pPr marL="82296" indent="0">
              <a:buNone/>
            </a:pPr>
            <a:r>
              <a:rPr lang="es-ES" dirty="0" smtClean="0"/>
              <a:t>F) </a:t>
            </a:r>
            <a:r>
              <a:rPr lang="es-ES" dirty="0" err="1" smtClean="0"/>
              <a:t>Another</a:t>
            </a:r>
            <a:r>
              <a:rPr lang="es-ES" dirty="0" smtClean="0"/>
              <a:t> </a:t>
            </a:r>
            <a:r>
              <a:rPr lang="es-ES" dirty="0" err="1" smtClean="0"/>
              <a:t>language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2924944"/>
            <a:ext cx="3030860" cy="307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1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477</TotalTime>
  <Words>585</Words>
  <Application>Microsoft Office PowerPoint</Application>
  <PresentationFormat>Экран (4:3)</PresentationFormat>
  <Paragraphs>79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Calibri</vt:lpstr>
      <vt:lpstr>Corbel</vt:lpstr>
      <vt:lpstr>Gill Sans MT</vt:lpstr>
      <vt:lpstr>Verdana</vt:lpstr>
      <vt:lpstr>Wingdings</vt:lpstr>
      <vt:lpstr>Wingdings 2</vt:lpstr>
      <vt:lpstr>Solsticio</vt:lpstr>
      <vt:lpstr>Презентация PowerPoint</vt:lpstr>
      <vt:lpstr>Презентация PowerPoint</vt:lpstr>
      <vt:lpstr>Second conditional</vt:lpstr>
      <vt:lpstr>What’s the difference between…</vt:lpstr>
      <vt:lpstr>Презентация PowerPoint</vt:lpstr>
      <vt:lpstr>Презентация PowerPoint</vt:lpstr>
      <vt:lpstr>Презентация PowerPoint</vt:lpstr>
      <vt:lpstr>Презентация PowerPoint</vt:lpstr>
      <vt:lpstr>Choose one alternative…</vt:lpstr>
      <vt:lpstr>Choose an alternative…</vt:lpstr>
      <vt:lpstr>Choose the correct variant</vt:lpstr>
      <vt:lpstr>Choose the correct variant</vt:lpstr>
      <vt:lpstr>Презентация PowerPoint</vt:lpstr>
      <vt:lpstr>Match the sentences in the first column with those ones in the second column.</vt:lpstr>
      <vt:lpstr>Second Conditional: Put the verb into the correct tense.</vt:lpstr>
      <vt:lpstr>Answers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nedy</dc:creator>
  <cp:lastModifiedBy>Comp</cp:lastModifiedBy>
  <cp:revision>38</cp:revision>
  <dcterms:created xsi:type="dcterms:W3CDTF">2013-09-25T18:26:00Z</dcterms:created>
  <dcterms:modified xsi:type="dcterms:W3CDTF">2020-04-09T16:40:59Z</dcterms:modified>
</cp:coreProperties>
</file>