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107950"/>
            <a:ext cx="9101138" cy="6750050"/>
            <a:chOff x="0" y="68"/>
            <a:chExt cx="5733" cy="4252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0" y="68"/>
              <a:ext cx="6556" cy="4088"/>
              <a:chOff x="0" y="68"/>
              <a:chExt cx="6556" cy="4088"/>
            </a:xfrm>
          </p:grpSpPr>
          <p:grpSp>
            <p:nvGrpSpPr>
              <p:cNvPr id="37" name="Group 1028"/>
              <p:cNvGrpSpPr>
                <a:grpSpLocks/>
              </p:cNvGrpSpPr>
              <p:nvPr userDrawn="1"/>
            </p:nvGrpSpPr>
            <p:grpSpPr bwMode="auto">
              <a:xfrm>
                <a:off x="0" y="144"/>
                <a:ext cx="6556" cy="4012"/>
                <a:chOff x="0" y="144"/>
                <a:chExt cx="6556" cy="4012"/>
              </a:xfrm>
            </p:grpSpPr>
            <p:sp>
              <p:nvSpPr>
                <p:cNvPr id="50" name="Line 1029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95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51" name="Line 1030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896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52" name="Line 1031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141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53" name="Line 1032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1918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54" name="Line 1033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2438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55" name="Line 1034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2939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56" name="Line 1035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460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57" name="Line 1036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961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grpSp>
              <p:nvGrpSpPr>
                <p:cNvPr id="58" name="Group 1037"/>
                <p:cNvGrpSpPr>
                  <a:grpSpLocks/>
                </p:cNvGrpSpPr>
                <p:nvPr userDrawn="1"/>
              </p:nvGrpSpPr>
              <p:grpSpPr bwMode="auto">
                <a:xfrm>
                  <a:off x="483" y="144"/>
                  <a:ext cx="1801" cy="4012"/>
                  <a:chOff x="483" y="144"/>
                  <a:chExt cx="1801" cy="4012"/>
                </a:xfrm>
              </p:grpSpPr>
              <p:grpSp>
                <p:nvGrpSpPr>
                  <p:cNvPr id="207" name="Group 1038"/>
                  <p:cNvGrpSpPr>
                    <a:grpSpLocks/>
                  </p:cNvGrpSpPr>
                  <p:nvPr userDrawn="1"/>
                </p:nvGrpSpPr>
                <p:grpSpPr bwMode="auto">
                  <a:xfrm>
                    <a:off x="483" y="144"/>
                    <a:ext cx="975" cy="947"/>
                    <a:chOff x="483" y="144"/>
                    <a:chExt cx="975" cy="947"/>
                  </a:xfrm>
                </p:grpSpPr>
                <p:sp>
                  <p:nvSpPr>
                    <p:cNvPr id="235" name="Line 103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83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6" name="Line 104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984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7" name="Line 104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984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8" name="Line 104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83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9" name="Line 104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34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40" name="Line 104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263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41" name="Line 104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263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42" name="Line 104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34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08" name="Group 1047"/>
                  <p:cNvGrpSpPr>
                    <a:grpSpLocks/>
                  </p:cNvGrpSpPr>
                  <p:nvPr/>
                </p:nvGrpSpPr>
                <p:grpSpPr bwMode="auto">
                  <a:xfrm>
                    <a:off x="604" y="1166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227" name="Line 104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8" name="Line 104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9" name="Line 105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0" name="Line 105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1" name="Line 105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2" name="Line 105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3" name="Line 105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34" name="Line 105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09" name="Group 1056"/>
                  <p:cNvGrpSpPr>
                    <a:grpSpLocks/>
                  </p:cNvGrpSpPr>
                  <p:nvPr/>
                </p:nvGrpSpPr>
                <p:grpSpPr bwMode="auto">
                  <a:xfrm>
                    <a:off x="604" y="2187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219" name="Line 105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0" name="Line 105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1" name="Line 105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2" name="Line 106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3" name="Line 106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4" name="Line 106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5" name="Line 106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26" name="Line 106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210" name="Group 1065"/>
                  <p:cNvGrpSpPr>
                    <a:grpSpLocks/>
                  </p:cNvGrpSpPr>
                  <p:nvPr/>
                </p:nvGrpSpPr>
                <p:grpSpPr bwMode="auto">
                  <a:xfrm>
                    <a:off x="604" y="3209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211" name="Line 106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12" name="Line 106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13" name="Line 106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14" name="Line 106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15" name="Line 107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16" name="Line 107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17" name="Line 107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18" name="Line 107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9" name="Group 1074"/>
                <p:cNvGrpSpPr>
                  <a:grpSpLocks/>
                </p:cNvGrpSpPr>
                <p:nvPr userDrawn="1"/>
              </p:nvGrpSpPr>
              <p:grpSpPr bwMode="auto">
                <a:xfrm>
                  <a:off x="1551" y="144"/>
                  <a:ext cx="1801" cy="4012"/>
                  <a:chOff x="1551" y="144"/>
                  <a:chExt cx="1801" cy="4012"/>
                </a:xfrm>
              </p:grpSpPr>
              <p:grpSp>
                <p:nvGrpSpPr>
                  <p:cNvPr id="171" name="Group 1075"/>
                  <p:cNvGrpSpPr>
                    <a:grpSpLocks/>
                  </p:cNvGrpSpPr>
                  <p:nvPr userDrawn="1"/>
                </p:nvGrpSpPr>
                <p:grpSpPr bwMode="auto">
                  <a:xfrm>
                    <a:off x="1551" y="144"/>
                    <a:ext cx="975" cy="947"/>
                    <a:chOff x="1551" y="144"/>
                    <a:chExt cx="975" cy="947"/>
                  </a:xfrm>
                </p:grpSpPr>
                <p:sp>
                  <p:nvSpPr>
                    <p:cNvPr id="199" name="Line 107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551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00" name="Line 107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052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01" name="Line 107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052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02" name="Line 107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551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03" name="Line 108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802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04" name="Line 108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331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05" name="Line 108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331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206" name="Line 108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802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72" name="Group 1084"/>
                  <p:cNvGrpSpPr>
                    <a:grpSpLocks/>
                  </p:cNvGrpSpPr>
                  <p:nvPr/>
                </p:nvGrpSpPr>
                <p:grpSpPr bwMode="auto">
                  <a:xfrm>
                    <a:off x="1672" y="1166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91" name="Line 108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92" name="Line 108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93" name="Line 108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94" name="Line 108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95" name="Line 108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96" name="Line 109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97" name="Line 109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98" name="Line 109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73" name="Group 1093"/>
                  <p:cNvGrpSpPr>
                    <a:grpSpLocks/>
                  </p:cNvGrpSpPr>
                  <p:nvPr/>
                </p:nvGrpSpPr>
                <p:grpSpPr bwMode="auto">
                  <a:xfrm>
                    <a:off x="1672" y="2187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83" name="Line 109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4" name="Line 109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5" name="Line 109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6" name="Line 109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7" name="Line 109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8" name="Line 109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9" name="Line 110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90" name="Line 110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74" name="Group 1102"/>
                  <p:cNvGrpSpPr>
                    <a:grpSpLocks/>
                  </p:cNvGrpSpPr>
                  <p:nvPr/>
                </p:nvGrpSpPr>
                <p:grpSpPr bwMode="auto">
                  <a:xfrm>
                    <a:off x="1672" y="3209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75" name="Line 110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76" name="Line 110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77" name="Line 110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78" name="Line 110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79" name="Line 110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0" name="Line 110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1" name="Line 110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82" name="Line 111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60" name="Group 1111"/>
                <p:cNvGrpSpPr>
                  <a:grpSpLocks/>
                </p:cNvGrpSpPr>
                <p:nvPr userDrawn="1"/>
              </p:nvGrpSpPr>
              <p:grpSpPr bwMode="auto">
                <a:xfrm>
                  <a:off x="2619" y="144"/>
                  <a:ext cx="1801" cy="4012"/>
                  <a:chOff x="2619" y="144"/>
                  <a:chExt cx="1801" cy="4012"/>
                </a:xfrm>
              </p:grpSpPr>
              <p:grpSp>
                <p:nvGrpSpPr>
                  <p:cNvPr id="135" name="Group 1112"/>
                  <p:cNvGrpSpPr>
                    <a:grpSpLocks/>
                  </p:cNvGrpSpPr>
                  <p:nvPr userDrawn="1"/>
                </p:nvGrpSpPr>
                <p:grpSpPr bwMode="auto">
                  <a:xfrm>
                    <a:off x="2619" y="144"/>
                    <a:ext cx="975" cy="947"/>
                    <a:chOff x="2619" y="144"/>
                    <a:chExt cx="975" cy="947"/>
                  </a:xfrm>
                </p:grpSpPr>
                <p:sp>
                  <p:nvSpPr>
                    <p:cNvPr id="163" name="Line 111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619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4" name="Line 111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120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5" name="Line 111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120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6" name="Line 111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619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7" name="Line 111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870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8" name="Line 111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399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9" name="Line 111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399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70" name="Line 112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870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36" name="Group 1121"/>
                  <p:cNvGrpSpPr>
                    <a:grpSpLocks/>
                  </p:cNvGrpSpPr>
                  <p:nvPr/>
                </p:nvGrpSpPr>
                <p:grpSpPr bwMode="auto">
                  <a:xfrm>
                    <a:off x="2740" y="1166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55" name="Line 112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6" name="Line 112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7" name="Line 112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8" name="Line 112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9" name="Line 112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0" name="Line 112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1" name="Line 112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62" name="Line 112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37" name="Group 1130"/>
                  <p:cNvGrpSpPr>
                    <a:grpSpLocks/>
                  </p:cNvGrpSpPr>
                  <p:nvPr/>
                </p:nvGrpSpPr>
                <p:grpSpPr bwMode="auto">
                  <a:xfrm>
                    <a:off x="2740" y="2187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47" name="Line 113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8" name="Line 113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9" name="Line 113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0" name="Line 113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1" name="Line 113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2" name="Line 113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3" name="Line 113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54" name="Line 113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38" name="Group 1139"/>
                  <p:cNvGrpSpPr>
                    <a:grpSpLocks/>
                  </p:cNvGrpSpPr>
                  <p:nvPr/>
                </p:nvGrpSpPr>
                <p:grpSpPr bwMode="auto">
                  <a:xfrm>
                    <a:off x="2740" y="3209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39" name="Line 114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0" name="Line 114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1" name="Line 114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2" name="Line 114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3" name="Line 114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4" name="Line 114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5" name="Line 114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46" name="Line 114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61" name="Group 1148"/>
                <p:cNvGrpSpPr>
                  <a:grpSpLocks/>
                </p:cNvGrpSpPr>
                <p:nvPr userDrawn="1"/>
              </p:nvGrpSpPr>
              <p:grpSpPr bwMode="auto">
                <a:xfrm>
                  <a:off x="3687" y="144"/>
                  <a:ext cx="1801" cy="4012"/>
                  <a:chOff x="3687" y="144"/>
                  <a:chExt cx="1801" cy="4012"/>
                </a:xfrm>
              </p:grpSpPr>
              <p:grpSp>
                <p:nvGrpSpPr>
                  <p:cNvPr id="99" name="Group 1149"/>
                  <p:cNvGrpSpPr>
                    <a:grpSpLocks/>
                  </p:cNvGrpSpPr>
                  <p:nvPr userDrawn="1"/>
                </p:nvGrpSpPr>
                <p:grpSpPr bwMode="auto">
                  <a:xfrm>
                    <a:off x="3687" y="144"/>
                    <a:ext cx="975" cy="947"/>
                    <a:chOff x="3687" y="144"/>
                    <a:chExt cx="975" cy="947"/>
                  </a:xfrm>
                </p:grpSpPr>
                <p:sp>
                  <p:nvSpPr>
                    <p:cNvPr id="127" name="Line 115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687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8" name="Line 115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188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9" name="Line 115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188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30" name="Line 115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687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31" name="Line 115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938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32" name="Line 115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4467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33" name="Line 115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4467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34" name="Line 115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938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0" name="Group 1158"/>
                  <p:cNvGrpSpPr>
                    <a:grpSpLocks/>
                  </p:cNvGrpSpPr>
                  <p:nvPr/>
                </p:nvGrpSpPr>
                <p:grpSpPr bwMode="auto">
                  <a:xfrm>
                    <a:off x="3808" y="1166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19" name="Line 115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0" name="Line 116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1" name="Line 116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2" name="Line 116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3" name="Line 116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4" name="Line 116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5" name="Line 116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26" name="Line 116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1" name="Group 1167"/>
                  <p:cNvGrpSpPr>
                    <a:grpSpLocks/>
                  </p:cNvGrpSpPr>
                  <p:nvPr/>
                </p:nvGrpSpPr>
                <p:grpSpPr bwMode="auto">
                  <a:xfrm>
                    <a:off x="3808" y="2187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11" name="Line 116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12" name="Line 116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13" name="Line 117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14" name="Line 117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15" name="Line 117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16" name="Line 117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17" name="Line 117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18" name="Line 117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02" name="Group 1176"/>
                  <p:cNvGrpSpPr>
                    <a:grpSpLocks/>
                  </p:cNvGrpSpPr>
                  <p:nvPr/>
                </p:nvGrpSpPr>
                <p:grpSpPr bwMode="auto">
                  <a:xfrm>
                    <a:off x="3808" y="3209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103" name="Line 117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04" name="Line 117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05" name="Line 117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06" name="Line 118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07" name="Line 118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08" name="Line 118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09" name="Line 118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110" name="Line 118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62" name="Group 1185"/>
                <p:cNvGrpSpPr>
                  <a:grpSpLocks/>
                </p:cNvGrpSpPr>
                <p:nvPr userDrawn="1"/>
              </p:nvGrpSpPr>
              <p:grpSpPr bwMode="auto">
                <a:xfrm>
                  <a:off x="4755" y="144"/>
                  <a:ext cx="1801" cy="4012"/>
                  <a:chOff x="4755" y="144"/>
                  <a:chExt cx="1801" cy="4012"/>
                </a:xfrm>
              </p:grpSpPr>
              <p:grpSp>
                <p:nvGrpSpPr>
                  <p:cNvPr id="63" name="Group 1186"/>
                  <p:cNvGrpSpPr>
                    <a:grpSpLocks/>
                  </p:cNvGrpSpPr>
                  <p:nvPr userDrawn="1"/>
                </p:nvGrpSpPr>
                <p:grpSpPr bwMode="auto">
                  <a:xfrm>
                    <a:off x="4755" y="144"/>
                    <a:ext cx="975" cy="947"/>
                    <a:chOff x="4755" y="144"/>
                    <a:chExt cx="975" cy="947"/>
                  </a:xfrm>
                </p:grpSpPr>
                <p:sp>
                  <p:nvSpPr>
                    <p:cNvPr id="91" name="Line 118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755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92" name="Line 118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5256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93" name="Line 118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5256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94" name="Line 119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755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95" name="Line 119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006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96" name="Line 119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535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97" name="Line 119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535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98" name="Line 119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006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4" name="Group 1195"/>
                  <p:cNvGrpSpPr>
                    <a:grpSpLocks/>
                  </p:cNvGrpSpPr>
                  <p:nvPr/>
                </p:nvGrpSpPr>
                <p:grpSpPr bwMode="auto">
                  <a:xfrm>
                    <a:off x="4876" y="1166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83" name="Line 119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4" name="Line 119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5" name="Line 119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6" name="Line 119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7" name="Line 120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8" name="Line 120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9" name="Line 120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90" name="Line 120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" name="Group 1204"/>
                  <p:cNvGrpSpPr>
                    <a:grpSpLocks/>
                  </p:cNvGrpSpPr>
                  <p:nvPr/>
                </p:nvGrpSpPr>
                <p:grpSpPr bwMode="auto">
                  <a:xfrm>
                    <a:off x="4876" y="2187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75" name="Line 120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6" name="Line 120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7" name="Line 120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8" name="Line 120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9" name="Line 120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0" name="Line 121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1" name="Line 121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82" name="Line 121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6" name="Group 1213"/>
                  <p:cNvGrpSpPr>
                    <a:grpSpLocks/>
                  </p:cNvGrpSpPr>
                  <p:nvPr/>
                </p:nvGrpSpPr>
                <p:grpSpPr bwMode="auto">
                  <a:xfrm>
                    <a:off x="4876" y="3209"/>
                    <a:ext cx="1680" cy="947"/>
                    <a:chOff x="288" y="528"/>
                    <a:chExt cx="1680" cy="1632"/>
                  </a:xfrm>
                </p:grpSpPr>
                <p:sp>
                  <p:nvSpPr>
                    <p:cNvPr id="67" name="Line 121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68" name="Line 121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69" name="Line 121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0" name="Line 121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1" name="Line 121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2" name="Line 121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1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3" name="Line 122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  <p:sp>
                  <p:nvSpPr>
                    <p:cNvPr id="74" name="Line 122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ru-RU">
                        <a:latin typeface="+mn-lt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38" name="Group 1222"/>
              <p:cNvGrpSpPr>
                <a:grpSpLocks/>
              </p:cNvGrpSpPr>
              <p:nvPr userDrawn="1"/>
            </p:nvGrpSpPr>
            <p:grpSpPr bwMode="auto">
              <a:xfrm>
                <a:off x="3" y="68"/>
                <a:ext cx="5730" cy="0"/>
                <a:chOff x="3" y="68"/>
                <a:chExt cx="5730" cy="0"/>
              </a:xfrm>
            </p:grpSpPr>
            <p:sp>
              <p:nvSpPr>
                <p:cNvPr id="39" name="Line 1223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98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0" name="Line 1224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737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1" name="Line 1225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266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2" name="Line 1226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805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3" name="Line 1227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2334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4" name="Line 1228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2873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5" name="Line 1229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3402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6" name="Line 1230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3941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7" name="Line 1231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4470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8" name="Line 1232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5009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49" name="Line 1233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5538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6" name="Group 1234"/>
            <p:cNvGrpSpPr>
              <a:grpSpLocks/>
            </p:cNvGrpSpPr>
            <p:nvPr/>
          </p:nvGrpSpPr>
          <p:grpSpPr bwMode="auto">
            <a:xfrm>
              <a:off x="336" y="1200"/>
              <a:ext cx="5088" cy="1056"/>
              <a:chOff x="336" y="1200"/>
              <a:chExt cx="5088" cy="1056"/>
            </a:xfrm>
          </p:grpSpPr>
          <p:sp>
            <p:nvSpPr>
              <p:cNvPr id="32" name="Rectangle 1235"/>
              <p:cNvSpPr>
                <a:spLocks noChangeArrowheads="1"/>
              </p:cNvSpPr>
              <p:nvPr userDrawn="1"/>
            </p:nvSpPr>
            <p:spPr bwMode="auto">
              <a:xfrm>
                <a:off x="2880" y="1200"/>
                <a:ext cx="2544" cy="528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33" name="Rectangle 1236"/>
              <p:cNvSpPr>
                <a:spLocks noChangeArrowheads="1"/>
              </p:cNvSpPr>
              <p:nvPr userDrawn="1"/>
            </p:nvSpPr>
            <p:spPr bwMode="auto">
              <a:xfrm>
                <a:off x="2880" y="1728"/>
                <a:ext cx="2544" cy="52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34" name="Rectangle 1237"/>
              <p:cNvSpPr>
                <a:spLocks noChangeArrowheads="1"/>
              </p:cNvSpPr>
              <p:nvPr userDrawn="1"/>
            </p:nvSpPr>
            <p:spPr bwMode="auto">
              <a:xfrm>
                <a:off x="336" y="1728"/>
                <a:ext cx="2544" cy="528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35" name="Rectangle 1238"/>
              <p:cNvSpPr>
                <a:spLocks noChangeArrowheads="1"/>
              </p:cNvSpPr>
              <p:nvPr userDrawn="1"/>
            </p:nvSpPr>
            <p:spPr bwMode="auto">
              <a:xfrm>
                <a:off x="336" y="1200"/>
                <a:ext cx="2544" cy="52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36" name="Rectangle 1239"/>
              <p:cNvSpPr>
                <a:spLocks noChangeArrowheads="1"/>
              </p:cNvSpPr>
              <p:nvPr userDrawn="1"/>
            </p:nvSpPr>
            <p:spPr bwMode="white">
              <a:xfrm>
                <a:off x="432" y="1296"/>
                <a:ext cx="4896" cy="8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</p:grpSp>
        <p:grpSp>
          <p:nvGrpSpPr>
            <p:cNvPr id="7" name="Group 1240"/>
            <p:cNvGrpSpPr>
              <a:grpSpLocks/>
            </p:cNvGrpSpPr>
            <p:nvPr/>
          </p:nvGrpSpPr>
          <p:grpSpPr bwMode="auto">
            <a:xfrm>
              <a:off x="192" y="4273"/>
              <a:ext cx="5328" cy="47"/>
              <a:chOff x="192" y="3840"/>
              <a:chExt cx="5328" cy="47"/>
            </a:xfrm>
          </p:grpSpPr>
          <p:grpSp>
            <p:nvGrpSpPr>
              <p:cNvPr id="8" name="Group 1241"/>
              <p:cNvGrpSpPr>
                <a:grpSpLocks/>
              </p:cNvGrpSpPr>
              <p:nvPr userDrawn="1"/>
            </p:nvGrpSpPr>
            <p:grpSpPr bwMode="auto">
              <a:xfrm>
                <a:off x="192" y="3840"/>
                <a:ext cx="624" cy="47"/>
                <a:chOff x="624" y="3706"/>
                <a:chExt cx="1056" cy="106"/>
              </a:xfrm>
            </p:grpSpPr>
            <p:sp>
              <p:nvSpPr>
                <p:cNvPr id="30" name="Rectangle 1242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31" name="Rectangle 1243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9" name="Group 1244"/>
              <p:cNvGrpSpPr>
                <a:grpSpLocks/>
              </p:cNvGrpSpPr>
              <p:nvPr userDrawn="1"/>
            </p:nvGrpSpPr>
            <p:grpSpPr bwMode="auto">
              <a:xfrm>
                <a:off x="864" y="3840"/>
                <a:ext cx="624" cy="47"/>
                <a:chOff x="624" y="3600"/>
                <a:chExt cx="1056" cy="106"/>
              </a:xfrm>
            </p:grpSpPr>
            <p:sp>
              <p:nvSpPr>
                <p:cNvPr id="28" name="Rectangle 1245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9" name="Rectangle 1246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" name="Group 1247"/>
              <p:cNvGrpSpPr>
                <a:grpSpLocks/>
              </p:cNvGrpSpPr>
              <p:nvPr userDrawn="1"/>
            </p:nvGrpSpPr>
            <p:grpSpPr bwMode="auto">
              <a:xfrm>
                <a:off x="1536" y="3840"/>
                <a:ext cx="624" cy="47"/>
                <a:chOff x="624" y="3706"/>
                <a:chExt cx="1056" cy="106"/>
              </a:xfrm>
            </p:grpSpPr>
            <p:sp>
              <p:nvSpPr>
                <p:cNvPr id="26" name="Rectangle 1248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7" name="Rectangle 1249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1" name="Group 1250"/>
              <p:cNvGrpSpPr>
                <a:grpSpLocks/>
              </p:cNvGrpSpPr>
              <p:nvPr userDrawn="1"/>
            </p:nvGrpSpPr>
            <p:grpSpPr bwMode="auto">
              <a:xfrm>
                <a:off x="2208" y="3840"/>
                <a:ext cx="624" cy="47"/>
                <a:chOff x="624" y="3600"/>
                <a:chExt cx="1056" cy="106"/>
              </a:xfrm>
            </p:grpSpPr>
            <p:sp>
              <p:nvSpPr>
                <p:cNvPr id="24" name="Rectangle 1251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5" name="Rectangle 1252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2" name="Group 1253"/>
              <p:cNvGrpSpPr>
                <a:grpSpLocks/>
              </p:cNvGrpSpPr>
              <p:nvPr userDrawn="1"/>
            </p:nvGrpSpPr>
            <p:grpSpPr bwMode="auto">
              <a:xfrm>
                <a:off x="2880" y="3840"/>
                <a:ext cx="624" cy="47"/>
                <a:chOff x="624" y="3706"/>
                <a:chExt cx="1056" cy="106"/>
              </a:xfrm>
            </p:grpSpPr>
            <p:sp>
              <p:nvSpPr>
                <p:cNvPr id="22" name="Rectangle 1254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3" name="Rectangle 1255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3" name="Group 1256"/>
              <p:cNvGrpSpPr>
                <a:grpSpLocks/>
              </p:cNvGrpSpPr>
              <p:nvPr userDrawn="1"/>
            </p:nvGrpSpPr>
            <p:grpSpPr bwMode="auto">
              <a:xfrm>
                <a:off x="3552" y="3840"/>
                <a:ext cx="624" cy="47"/>
                <a:chOff x="624" y="3600"/>
                <a:chExt cx="1056" cy="106"/>
              </a:xfrm>
            </p:grpSpPr>
            <p:sp>
              <p:nvSpPr>
                <p:cNvPr id="20" name="Rectangle 1257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1" name="Rectangle 1258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" name="Group 1259"/>
              <p:cNvGrpSpPr>
                <a:grpSpLocks/>
              </p:cNvGrpSpPr>
              <p:nvPr userDrawn="1"/>
            </p:nvGrpSpPr>
            <p:grpSpPr bwMode="auto">
              <a:xfrm>
                <a:off x="4224" y="3840"/>
                <a:ext cx="624" cy="47"/>
                <a:chOff x="624" y="3706"/>
                <a:chExt cx="1056" cy="106"/>
              </a:xfrm>
            </p:grpSpPr>
            <p:sp>
              <p:nvSpPr>
                <p:cNvPr id="18" name="Rectangle 1260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19" name="Rectangle 1261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5" name="Group 1262"/>
              <p:cNvGrpSpPr>
                <a:grpSpLocks/>
              </p:cNvGrpSpPr>
              <p:nvPr userDrawn="1"/>
            </p:nvGrpSpPr>
            <p:grpSpPr bwMode="auto">
              <a:xfrm>
                <a:off x="4896" y="3840"/>
                <a:ext cx="624" cy="47"/>
                <a:chOff x="624" y="3600"/>
                <a:chExt cx="1056" cy="106"/>
              </a:xfrm>
            </p:grpSpPr>
            <p:sp>
              <p:nvSpPr>
                <p:cNvPr id="16" name="Rectangle 1263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17" name="Rectangle 1264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</p:grpSp>
      </p:grpSp>
      <p:pic>
        <p:nvPicPr>
          <p:cNvPr id="243" name="Picture 1270" descr="C:\WINNT\Profiles\rebeccal\Desktop\posbul1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6113" y="3403600"/>
            <a:ext cx="2460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41" name="Rectangle 1265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5842" name="Rectangle 126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44" name="Rectangle 1267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E848A-EF2E-4350-81EA-EA4B24014F98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245" name="Rectangle 126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6" name="Rectangle 126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271F1-56D5-4F94-8F98-E0D115D2B4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6369B-F894-4BE8-9C51-DFBBF9C0706D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26EE5-58F4-4F9E-B7A2-44D08C901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92F74-B1CC-4CB6-BDB5-2A28EEB8A870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12EFE-A6A1-43E1-9132-2FD3E7E3E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2DC3F-B3BE-4101-87F1-C4B67EF82E31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262C3-3B4D-46CA-9D35-4D74A2632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C2FEF-8AC6-4EE9-B194-2579F0AA1682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5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191B3-5CC7-415C-9AE5-E424393AD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CCE2D-D558-4340-8EBE-AD061B74BD6E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A844A-4E6F-4D0E-A526-B923DB586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A563D-7C04-482E-81E9-705CA1161337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8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87612-CD74-40EC-9060-1AEF2B5A8C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B39C4-7517-4525-8D61-DDE68F55AC63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4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080B6-AF73-4A89-8340-989D1533A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B91CE-1121-4740-8118-5712B68645C1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3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8D1AA-7FF5-44B8-83C2-33A1DBCE7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30523-2B5C-4541-8F1C-2E94A7BD402D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6D0EE-09BE-4FB3-8834-375A9F608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6162C-FF41-4110-B8AA-58F7D6F4C830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6" name="Rectangle 6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BBCD8-BAF9-49AA-A69F-9FF5485EF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15900" y="76200"/>
            <a:ext cx="8686800" cy="6781800"/>
            <a:chOff x="136" y="48"/>
            <a:chExt cx="5472" cy="4272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136" y="48"/>
              <a:ext cx="5472" cy="212"/>
              <a:chOff x="136" y="48"/>
              <a:chExt cx="5472" cy="212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136" y="48"/>
                <a:ext cx="1056" cy="212"/>
                <a:chOff x="2544" y="2160"/>
                <a:chExt cx="1920" cy="384"/>
              </a:xfrm>
            </p:grpSpPr>
            <p:sp>
              <p:nvSpPr>
                <p:cNvPr id="24581" name="Rectangle 5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82" name="Rectangle 6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83" name="Rectangle 7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84" name="Rectangle 8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85" name="Rectangle 9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59" name="Group 10"/>
              <p:cNvGrpSpPr>
                <a:grpSpLocks/>
              </p:cNvGrpSpPr>
              <p:nvPr/>
            </p:nvGrpSpPr>
            <p:grpSpPr bwMode="auto">
              <a:xfrm>
                <a:off x="1240" y="48"/>
                <a:ext cx="1056" cy="212"/>
                <a:chOff x="2544" y="2160"/>
                <a:chExt cx="1920" cy="384"/>
              </a:xfrm>
            </p:grpSpPr>
            <p:sp>
              <p:nvSpPr>
                <p:cNvPr id="24587" name="Rectangle 11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88" name="Rectangle 12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89" name="Rectangle 13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90" name="Rectangle 14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91" name="Rectangle 15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60" name="Group 16"/>
              <p:cNvGrpSpPr>
                <a:grpSpLocks/>
              </p:cNvGrpSpPr>
              <p:nvPr/>
            </p:nvGrpSpPr>
            <p:grpSpPr bwMode="auto">
              <a:xfrm>
                <a:off x="2344" y="48"/>
                <a:ext cx="1056" cy="212"/>
                <a:chOff x="2544" y="2160"/>
                <a:chExt cx="1920" cy="384"/>
              </a:xfrm>
            </p:grpSpPr>
            <p:sp>
              <p:nvSpPr>
                <p:cNvPr id="24593" name="Rectangle 17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94" name="Rectangle 18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95" name="Rectangle 19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96" name="Rectangle 20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597" name="Rectangle 21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61" name="Group 22"/>
              <p:cNvGrpSpPr>
                <a:grpSpLocks/>
              </p:cNvGrpSpPr>
              <p:nvPr/>
            </p:nvGrpSpPr>
            <p:grpSpPr bwMode="auto">
              <a:xfrm>
                <a:off x="3448" y="48"/>
                <a:ext cx="1056" cy="212"/>
                <a:chOff x="2544" y="2160"/>
                <a:chExt cx="1920" cy="384"/>
              </a:xfrm>
            </p:grpSpPr>
            <p:sp>
              <p:nvSpPr>
                <p:cNvPr id="24599" name="Rectangle 23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00" name="Rectangle 24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01" name="Rectangle 25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02" name="Rectangle 26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03" name="Rectangle 27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62" name="Group 28"/>
              <p:cNvGrpSpPr>
                <a:grpSpLocks/>
              </p:cNvGrpSpPr>
              <p:nvPr/>
            </p:nvGrpSpPr>
            <p:grpSpPr bwMode="auto">
              <a:xfrm>
                <a:off x="4552" y="48"/>
                <a:ext cx="1056" cy="212"/>
                <a:chOff x="2544" y="2160"/>
                <a:chExt cx="1920" cy="384"/>
              </a:xfrm>
            </p:grpSpPr>
            <p:sp>
              <p:nvSpPr>
                <p:cNvPr id="24605" name="Rectangle 29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06" name="Rectangle 30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07" name="Rectangle 31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08" name="Rectangle 32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09" name="Rectangle 33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3" name="Group 34"/>
            <p:cNvGrpSpPr>
              <a:grpSpLocks/>
            </p:cNvGrpSpPr>
            <p:nvPr userDrawn="1"/>
          </p:nvGrpSpPr>
          <p:grpSpPr bwMode="auto">
            <a:xfrm>
              <a:off x="192" y="4273"/>
              <a:ext cx="5328" cy="47"/>
              <a:chOff x="192" y="3840"/>
              <a:chExt cx="5328" cy="47"/>
            </a:xfrm>
          </p:grpSpPr>
          <p:grpSp>
            <p:nvGrpSpPr>
              <p:cNvPr id="1034" name="Group 35"/>
              <p:cNvGrpSpPr>
                <a:grpSpLocks/>
              </p:cNvGrpSpPr>
              <p:nvPr userDrawn="1"/>
            </p:nvGrpSpPr>
            <p:grpSpPr bwMode="auto">
              <a:xfrm>
                <a:off x="192" y="3840"/>
                <a:ext cx="624" cy="47"/>
                <a:chOff x="624" y="3706"/>
                <a:chExt cx="1056" cy="106"/>
              </a:xfrm>
            </p:grpSpPr>
            <p:sp>
              <p:nvSpPr>
                <p:cNvPr id="24612" name="Rectangle 36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13" name="Rectangle 37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35" name="Group 38"/>
              <p:cNvGrpSpPr>
                <a:grpSpLocks/>
              </p:cNvGrpSpPr>
              <p:nvPr userDrawn="1"/>
            </p:nvGrpSpPr>
            <p:grpSpPr bwMode="auto">
              <a:xfrm>
                <a:off x="864" y="3840"/>
                <a:ext cx="624" cy="47"/>
                <a:chOff x="624" y="3600"/>
                <a:chExt cx="1056" cy="106"/>
              </a:xfrm>
            </p:grpSpPr>
            <p:sp>
              <p:nvSpPr>
                <p:cNvPr id="24615" name="Rectangle 39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16" name="Rectangle 40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36" name="Group 41"/>
              <p:cNvGrpSpPr>
                <a:grpSpLocks/>
              </p:cNvGrpSpPr>
              <p:nvPr userDrawn="1"/>
            </p:nvGrpSpPr>
            <p:grpSpPr bwMode="auto">
              <a:xfrm>
                <a:off x="1536" y="3840"/>
                <a:ext cx="624" cy="47"/>
                <a:chOff x="624" y="3706"/>
                <a:chExt cx="1056" cy="106"/>
              </a:xfrm>
            </p:grpSpPr>
            <p:sp>
              <p:nvSpPr>
                <p:cNvPr id="24618" name="Rectangle 42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19" name="Rectangle 43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37" name="Group 44"/>
              <p:cNvGrpSpPr>
                <a:grpSpLocks/>
              </p:cNvGrpSpPr>
              <p:nvPr userDrawn="1"/>
            </p:nvGrpSpPr>
            <p:grpSpPr bwMode="auto">
              <a:xfrm>
                <a:off x="2208" y="3840"/>
                <a:ext cx="624" cy="47"/>
                <a:chOff x="624" y="3600"/>
                <a:chExt cx="1056" cy="106"/>
              </a:xfrm>
            </p:grpSpPr>
            <p:sp>
              <p:nvSpPr>
                <p:cNvPr id="24621" name="Rectangle 45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22" name="Rectangle 46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38" name="Group 47"/>
              <p:cNvGrpSpPr>
                <a:grpSpLocks/>
              </p:cNvGrpSpPr>
              <p:nvPr userDrawn="1"/>
            </p:nvGrpSpPr>
            <p:grpSpPr bwMode="auto">
              <a:xfrm>
                <a:off x="2880" y="3840"/>
                <a:ext cx="624" cy="47"/>
                <a:chOff x="624" y="3706"/>
                <a:chExt cx="1056" cy="106"/>
              </a:xfrm>
            </p:grpSpPr>
            <p:sp>
              <p:nvSpPr>
                <p:cNvPr id="24624" name="Rectangle 48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25" name="Rectangle 49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39" name="Group 50"/>
              <p:cNvGrpSpPr>
                <a:grpSpLocks/>
              </p:cNvGrpSpPr>
              <p:nvPr userDrawn="1"/>
            </p:nvGrpSpPr>
            <p:grpSpPr bwMode="auto">
              <a:xfrm>
                <a:off x="3552" y="3840"/>
                <a:ext cx="624" cy="47"/>
                <a:chOff x="624" y="3600"/>
                <a:chExt cx="1056" cy="106"/>
              </a:xfrm>
            </p:grpSpPr>
            <p:sp>
              <p:nvSpPr>
                <p:cNvPr id="24627" name="Rectangle 51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28" name="Rectangle 52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40" name="Group 53"/>
              <p:cNvGrpSpPr>
                <a:grpSpLocks/>
              </p:cNvGrpSpPr>
              <p:nvPr userDrawn="1"/>
            </p:nvGrpSpPr>
            <p:grpSpPr bwMode="auto">
              <a:xfrm>
                <a:off x="4224" y="3840"/>
                <a:ext cx="624" cy="47"/>
                <a:chOff x="624" y="3706"/>
                <a:chExt cx="1056" cy="106"/>
              </a:xfrm>
            </p:grpSpPr>
            <p:sp>
              <p:nvSpPr>
                <p:cNvPr id="24630" name="Rectangle 54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31" name="Rectangle 55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041" name="Group 56"/>
              <p:cNvGrpSpPr>
                <a:grpSpLocks/>
              </p:cNvGrpSpPr>
              <p:nvPr userDrawn="1"/>
            </p:nvGrpSpPr>
            <p:grpSpPr bwMode="auto">
              <a:xfrm>
                <a:off x="4896" y="3840"/>
                <a:ext cx="624" cy="47"/>
                <a:chOff x="624" y="3600"/>
                <a:chExt cx="1056" cy="106"/>
              </a:xfrm>
            </p:grpSpPr>
            <p:sp>
              <p:nvSpPr>
                <p:cNvPr id="24633" name="Rectangle 57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sp>
              <p:nvSpPr>
                <p:cNvPr id="24634" name="Rectangle 58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</p:grpSp>
        </p:grpSp>
      </p:grpSp>
      <p:sp>
        <p:nvSpPr>
          <p:cNvPr id="1027" name="Rectangle 5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6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637" name="Rectangle 6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7A03D149-969A-43A7-8B48-BE4F6A645CEE}" type="datetimeFigureOut">
              <a:rPr lang="ru-RU"/>
              <a:pPr>
                <a:defRPr/>
              </a:pPr>
              <a:t>07.05.2016</a:t>
            </a:fld>
            <a:endParaRPr lang="ru-RU"/>
          </a:p>
        </p:txBody>
      </p:sp>
      <p:sp>
        <p:nvSpPr>
          <p:cNvPr id="24638" name="Rectangle 6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639" name="Rectangle 6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A9A1B987-576D-436B-9756-F1769F1707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58" r:id="rId2"/>
    <p:sldLayoutId id="2147483757" r:id="rId3"/>
    <p:sldLayoutId id="2147483756" r:id="rId4"/>
    <p:sldLayoutId id="2147483755" r:id="rId5"/>
    <p:sldLayoutId id="2147483754" r:id="rId6"/>
    <p:sldLayoutId id="2147483753" r:id="rId7"/>
    <p:sldLayoutId id="2147483752" r:id="rId8"/>
    <p:sldLayoutId id="2147483751" r:id="rId9"/>
    <p:sldLayoutId id="2147483750" r:id="rId10"/>
    <p:sldLayoutId id="21474837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11.xml"/><Relationship Id="rId26" Type="http://schemas.openxmlformats.org/officeDocument/2006/relationships/slide" Target="slide14.xml"/><Relationship Id="rId39" Type="http://schemas.openxmlformats.org/officeDocument/2006/relationships/image" Target="../media/image23.png"/><Relationship Id="rId21" Type="http://schemas.openxmlformats.org/officeDocument/2006/relationships/image" Target="../media/image14.png"/><Relationship Id="rId34" Type="http://schemas.openxmlformats.org/officeDocument/2006/relationships/slide" Target="slide27.xml"/><Relationship Id="rId42" Type="http://schemas.openxmlformats.org/officeDocument/2006/relationships/slide" Target="slide30.xml"/><Relationship Id="rId47" Type="http://schemas.openxmlformats.org/officeDocument/2006/relationships/slide" Target="slide20.xml"/><Relationship Id="rId50" Type="http://schemas.openxmlformats.org/officeDocument/2006/relationships/slide" Target="slide22.xml"/><Relationship Id="rId55" Type="http://schemas.openxmlformats.org/officeDocument/2006/relationships/image" Target="../media/image30.png"/><Relationship Id="rId63" Type="http://schemas.openxmlformats.org/officeDocument/2006/relationships/image" Target="../media/image34.png"/><Relationship Id="rId68" Type="http://schemas.openxmlformats.org/officeDocument/2006/relationships/slide" Target="slide37.xml"/><Relationship Id="rId76" Type="http://schemas.openxmlformats.org/officeDocument/2006/relationships/image" Target="../media/image39.png"/><Relationship Id="rId84" Type="http://schemas.openxmlformats.org/officeDocument/2006/relationships/slide" Target="slide48.xml"/><Relationship Id="rId89" Type="http://schemas.openxmlformats.org/officeDocument/2006/relationships/image" Target="../media/image45.png"/><Relationship Id="rId7" Type="http://schemas.openxmlformats.org/officeDocument/2006/relationships/image" Target="../media/image7.png"/><Relationship Id="rId71" Type="http://schemas.openxmlformats.org/officeDocument/2006/relationships/slide" Target="slide39.xml"/><Relationship Id="rId92" Type="http://schemas.openxmlformats.org/officeDocument/2006/relationships/image" Target="../media/image47.gif"/><Relationship Id="rId2" Type="http://schemas.openxmlformats.org/officeDocument/2006/relationships/slide" Target="slide3.xml"/><Relationship Id="rId16" Type="http://schemas.openxmlformats.org/officeDocument/2006/relationships/slide" Target="slide10.xml"/><Relationship Id="rId29" Type="http://schemas.openxmlformats.org/officeDocument/2006/relationships/image" Target="../media/image18.png"/><Relationship Id="rId11" Type="http://schemas.openxmlformats.org/officeDocument/2006/relationships/image" Target="../media/image9.png"/><Relationship Id="rId24" Type="http://schemas.openxmlformats.org/officeDocument/2006/relationships/slide" Target="slide15.xml"/><Relationship Id="rId32" Type="http://schemas.openxmlformats.org/officeDocument/2006/relationships/slide" Target="slide25.xml"/><Relationship Id="rId37" Type="http://schemas.openxmlformats.org/officeDocument/2006/relationships/image" Target="../media/image22.png"/><Relationship Id="rId40" Type="http://schemas.openxmlformats.org/officeDocument/2006/relationships/slide" Target="slide28.xml"/><Relationship Id="rId45" Type="http://schemas.openxmlformats.org/officeDocument/2006/relationships/image" Target="../media/image26.png"/><Relationship Id="rId53" Type="http://schemas.openxmlformats.org/officeDocument/2006/relationships/image" Target="../media/image29.png"/><Relationship Id="rId58" Type="http://schemas.openxmlformats.org/officeDocument/2006/relationships/slide" Target="slide32.xml"/><Relationship Id="rId66" Type="http://schemas.openxmlformats.org/officeDocument/2006/relationships/slide" Target="slide35.xml"/><Relationship Id="rId74" Type="http://schemas.openxmlformats.org/officeDocument/2006/relationships/slide" Target="slide40.xml"/><Relationship Id="rId79" Type="http://schemas.openxmlformats.org/officeDocument/2006/relationships/image" Target="../media/image40.png"/><Relationship Id="rId87" Type="http://schemas.openxmlformats.org/officeDocument/2006/relationships/image" Target="../media/image44.png"/><Relationship Id="rId5" Type="http://schemas.openxmlformats.org/officeDocument/2006/relationships/image" Target="../media/image6.png"/><Relationship Id="rId61" Type="http://schemas.openxmlformats.org/officeDocument/2006/relationships/image" Target="../media/image33.png"/><Relationship Id="rId82" Type="http://schemas.openxmlformats.org/officeDocument/2006/relationships/slide" Target="slide46.xml"/><Relationship Id="rId90" Type="http://schemas.openxmlformats.org/officeDocument/2006/relationships/slide" Target="slide49.xml"/><Relationship Id="rId19" Type="http://schemas.openxmlformats.org/officeDocument/2006/relationships/image" Target="../media/image13.png"/><Relationship Id="rId14" Type="http://schemas.openxmlformats.org/officeDocument/2006/relationships/slide" Target="slide9.xml"/><Relationship Id="rId22" Type="http://schemas.openxmlformats.org/officeDocument/2006/relationships/slide" Target="slide12.xml"/><Relationship Id="rId27" Type="http://schemas.openxmlformats.org/officeDocument/2006/relationships/image" Target="../media/image17.png"/><Relationship Id="rId30" Type="http://schemas.openxmlformats.org/officeDocument/2006/relationships/slide" Target="slide24.xml"/><Relationship Id="rId35" Type="http://schemas.openxmlformats.org/officeDocument/2006/relationships/image" Target="../media/image21.png"/><Relationship Id="rId43" Type="http://schemas.openxmlformats.org/officeDocument/2006/relationships/image" Target="../media/image25.png"/><Relationship Id="rId48" Type="http://schemas.openxmlformats.org/officeDocument/2006/relationships/image" Target="../media/image27.png"/><Relationship Id="rId56" Type="http://schemas.openxmlformats.org/officeDocument/2006/relationships/slide" Target="slide31.xml"/><Relationship Id="rId64" Type="http://schemas.openxmlformats.org/officeDocument/2006/relationships/slide" Target="slide36.xml"/><Relationship Id="rId69" Type="http://schemas.openxmlformats.org/officeDocument/2006/relationships/image" Target="../media/image37.png"/><Relationship Id="rId77" Type="http://schemas.openxmlformats.org/officeDocument/2006/relationships/slide" Target="slide42.xml"/><Relationship Id="rId8" Type="http://schemas.openxmlformats.org/officeDocument/2006/relationships/slide" Target="slide5.xml"/><Relationship Id="rId51" Type="http://schemas.openxmlformats.org/officeDocument/2006/relationships/image" Target="../media/image28.png"/><Relationship Id="rId72" Type="http://schemas.openxmlformats.org/officeDocument/2006/relationships/slide" Target="slide41.xml"/><Relationship Id="rId80" Type="http://schemas.openxmlformats.org/officeDocument/2006/relationships/slide" Target="slide45.xml"/><Relationship Id="rId85" Type="http://schemas.openxmlformats.org/officeDocument/2006/relationships/image" Target="../media/image43.png"/><Relationship Id="rId3" Type="http://schemas.openxmlformats.org/officeDocument/2006/relationships/image" Target="../media/image5.png"/><Relationship Id="rId12" Type="http://schemas.openxmlformats.org/officeDocument/2006/relationships/slide" Target="slide7.xml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png"/><Relationship Id="rId38" Type="http://schemas.openxmlformats.org/officeDocument/2006/relationships/slide" Target="slide29.xml"/><Relationship Id="rId46" Type="http://schemas.openxmlformats.org/officeDocument/2006/relationships/slide" Target="slide18.xml"/><Relationship Id="rId59" Type="http://schemas.openxmlformats.org/officeDocument/2006/relationships/image" Target="../media/image32.png"/><Relationship Id="rId67" Type="http://schemas.openxmlformats.org/officeDocument/2006/relationships/image" Target="../media/image36.png"/><Relationship Id="rId20" Type="http://schemas.openxmlformats.org/officeDocument/2006/relationships/slide" Target="slide13.xml"/><Relationship Id="rId41" Type="http://schemas.openxmlformats.org/officeDocument/2006/relationships/image" Target="../media/image24.png"/><Relationship Id="rId54" Type="http://schemas.openxmlformats.org/officeDocument/2006/relationships/slide" Target="slide23.xml"/><Relationship Id="rId62" Type="http://schemas.openxmlformats.org/officeDocument/2006/relationships/slide" Target="slide33.xml"/><Relationship Id="rId70" Type="http://schemas.openxmlformats.org/officeDocument/2006/relationships/slide" Target="slide38.xml"/><Relationship Id="rId75" Type="http://schemas.openxmlformats.org/officeDocument/2006/relationships/slide" Target="slide43.xml"/><Relationship Id="rId83" Type="http://schemas.openxmlformats.org/officeDocument/2006/relationships/image" Target="../media/image42.png"/><Relationship Id="rId88" Type="http://schemas.openxmlformats.org/officeDocument/2006/relationships/slide" Target="slide50.xml"/><Relationship Id="rId9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slide" Target="slide16.xml"/><Relationship Id="rId36" Type="http://schemas.openxmlformats.org/officeDocument/2006/relationships/slide" Target="slide26.xml"/><Relationship Id="rId49" Type="http://schemas.openxmlformats.org/officeDocument/2006/relationships/slide" Target="slide19.xml"/><Relationship Id="rId57" Type="http://schemas.openxmlformats.org/officeDocument/2006/relationships/image" Target="../media/image31.png"/><Relationship Id="rId10" Type="http://schemas.openxmlformats.org/officeDocument/2006/relationships/slide" Target="slide8.xml"/><Relationship Id="rId31" Type="http://schemas.openxmlformats.org/officeDocument/2006/relationships/image" Target="../media/image19.png"/><Relationship Id="rId44" Type="http://schemas.openxmlformats.org/officeDocument/2006/relationships/slide" Target="slide17.xml"/><Relationship Id="rId52" Type="http://schemas.openxmlformats.org/officeDocument/2006/relationships/slide" Target="slide21.xml"/><Relationship Id="rId60" Type="http://schemas.openxmlformats.org/officeDocument/2006/relationships/slide" Target="slide34.xml"/><Relationship Id="rId65" Type="http://schemas.openxmlformats.org/officeDocument/2006/relationships/image" Target="../media/image35.png"/><Relationship Id="rId73" Type="http://schemas.openxmlformats.org/officeDocument/2006/relationships/image" Target="../media/image38.png"/><Relationship Id="rId78" Type="http://schemas.openxmlformats.org/officeDocument/2006/relationships/slide" Target="slide44.xml"/><Relationship Id="rId81" Type="http://schemas.openxmlformats.org/officeDocument/2006/relationships/image" Target="../media/image41.png"/><Relationship Id="rId86" Type="http://schemas.openxmlformats.org/officeDocument/2006/relationships/slide" Target="slide47.xml"/><Relationship Id="rId4" Type="http://schemas.openxmlformats.org/officeDocument/2006/relationships/slide" Target="slide4.xml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468313" y="2138363"/>
            <a:ext cx="81438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>
                <a:latin typeface="Times New Roman" pitchFamily="18" charset="0"/>
                <a:cs typeface="Times New Roman" pitchFamily="18" charset="0"/>
              </a:rPr>
              <a:t>ВИКТОРИНА </a:t>
            </a:r>
          </a:p>
          <a:p>
            <a:pPr algn="ctr" eaLnBrk="0" hangingPunct="0"/>
            <a:r>
              <a:rPr lang="ru-RU" sz="3200" b="1">
                <a:latin typeface="Times New Roman" pitchFamily="18" charset="0"/>
                <a:cs typeface="Times New Roman" pitchFamily="18" charset="0"/>
              </a:rPr>
              <a:t>ПО РУССКИМ НАРОДНЫМ СКАЗКАМ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>
          <a:xfrm>
            <a:off x="714375" y="1357313"/>
            <a:ext cx="7772400" cy="1285875"/>
          </a:xfrm>
          <a:prstGeom prst="rect">
            <a:avLst/>
          </a:prstGeom>
          <a:noFill/>
        </p:spPr>
        <p:txBody>
          <a:bodyPr anchor="b"/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6357938"/>
            <a:ext cx="9144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Рисунок 10" descr="bestgif.narod.ru_583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2113" y="4643438"/>
            <a:ext cx="1155700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Рисунок 11" descr="bestgif.narod.ru_2120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25" y="4643438"/>
            <a:ext cx="15144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Рисунок 12" descr="bestgif.narod.ru_2120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286500" y="4643438"/>
            <a:ext cx="15144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229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Кожемяка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229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229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№8</a:t>
            </a:r>
          </a:p>
        </p:txBody>
      </p:sp>
      <p:sp>
        <p:nvSpPr>
          <p:cNvPr id="12297" name="Прямоугольник 12"/>
          <p:cNvSpPr>
            <a:spLocks noChangeArrowheads="1"/>
          </p:cNvSpPr>
          <p:nvPr/>
        </p:nvSpPr>
        <p:spPr bwMode="auto">
          <a:xfrm>
            <a:off x="2000250" y="1500188"/>
            <a:ext cx="5286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Прозвище Никиты, что спас Киев от змея?</a:t>
            </a:r>
          </a:p>
        </p:txBody>
      </p:sp>
      <p:sp>
        <p:nvSpPr>
          <p:cNvPr id="14" name="Управляющая кнопка: настраиваемая 13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332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Морозко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331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3320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№9</a:t>
            </a:r>
          </a:p>
        </p:txBody>
      </p:sp>
      <p:sp>
        <p:nvSpPr>
          <p:cNvPr id="13321" name="Rectangle 12"/>
          <p:cNvSpPr>
            <a:spLocks noChangeArrowheads="1"/>
          </p:cNvSpPr>
          <p:nvPr/>
        </p:nvSpPr>
        <p:spPr bwMode="auto">
          <a:xfrm>
            <a:off x="1571625" y="1500188"/>
            <a:ext cx="60007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Скачет.. по ельничку, скачет по березничку.</a:t>
            </a:r>
          </a:p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С дерева на дерево поскакивает.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434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Баюн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434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№10</a:t>
            </a:r>
          </a:p>
        </p:txBody>
      </p:sp>
      <p:sp>
        <p:nvSpPr>
          <p:cNvPr id="14345" name="Прямоугольник 12"/>
          <p:cNvSpPr>
            <a:spLocks noChangeArrowheads="1"/>
          </p:cNvSpPr>
          <p:nvPr/>
        </p:nvSpPr>
        <p:spPr bwMode="auto">
          <a:xfrm>
            <a:off x="2071688" y="1571625"/>
            <a:ext cx="582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Кот в русских народных сказках</a:t>
            </a:r>
          </a:p>
        </p:txBody>
      </p:sp>
      <p:sp>
        <p:nvSpPr>
          <p:cNvPr id="14" name="Управляющая кнопка: настраиваемая 13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537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Лягушка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536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536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№11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5370" name="Прямоугольник 13"/>
          <p:cNvSpPr>
            <a:spLocks noChangeArrowheads="1"/>
          </p:cNvSpPr>
          <p:nvPr/>
        </p:nvSpPr>
        <p:spPr bwMode="auto">
          <a:xfrm>
            <a:off x="1928813" y="1500188"/>
            <a:ext cx="535781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Животное , в  которое была заколдована  Кощеем Бессмертным прекрасная девушка?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639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Баба Яга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638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639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№12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6394" name="Прямоугольник 13"/>
          <p:cNvSpPr>
            <a:spLocks noChangeArrowheads="1"/>
          </p:cNvSpPr>
          <p:nvPr/>
        </p:nvSpPr>
        <p:spPr bwMode="auto">
          <a:xfrm>
            <a:off x="1928813" y="1571625"/>
            <a:ext cx="55006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Сказочная героиня , владелица  первого в мире летательного аппарата?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741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Леший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741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741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№13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7418" name="Прямоугольник 13"/>
          <p:cNvSpPr>
            <a:spLocks noChangeArrowheads="1"/>
          </p:cNvSpPr>
          <p:nvPr/>
        </p:nvSpPr>
        <p:spPr bwMode="auto">
          <a:xfrm>
            <a:off x="1928813" y="1500188"/>
            <a:ext cx="54292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Сказочное существо, житель леса, так называемый дух леса?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844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Водяной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843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8440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№14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8442" name="Прямоугольник 13"/>
          <p:cNvSpPr>
            <a:spLocks noChangeArrowheads="1"/>
          </p:cNvSpPr>
          <p:nvPr/>
        </p:nvSpPr>
        <p:spPr bwMode="auto">
          <a:xfrm>
            <a:off x="1928813" y="1500188"/>
            <a:ext cx="54292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Самый одинокий представитель нечистой силы?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946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Лихо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Одноглазое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946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946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№15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9466" name="Прямоугольник 13"/>
          <p:cNvSpPr>
            <a:spLocks noChangeArrowheads="1"/>
          </p:cNvSpPr>
          <p:nvPr/>
        </p:nvSpPr>
        <p:spPr bwMode="auto">
          <a:xfrm>
            <a:off x="2071688" y="1500188"/>
            <a:ext cx="54292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Нечистая сила неизвестного пола: « не то баба, не то мужик»?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049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Кикимора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048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048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№16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0490" name="Прямоугольник 13"/>
          <p:cNvSpPr>
            <a:spLocks noChangeArrowheads="1"/>
          </p:cNvSpPr>
          <p:nvPr/>
        </p:nvSpPr>
        <p:spPr bwMode="auto">
          <a:xfrm>
            <a:off x="1928813" y="1571625"/>
            <a:ext cx="53578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000">
                <a:latin typeface="Times New Roman" pitchFamily="18" charset="0"/>
                <a:cs typeface="Times New Roman" pitchFamily="18" charset="0"/>
              </a:rPr>
              <a:t>Как зовут сестру  Бабы Яги, хозяйку болот?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151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Марья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Моревна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150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151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№17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1514" name="Прямоугольник 13"/>
          <p:cNvSpPr>
            <a:spLocks noChangeArrowheads="1"/>
          </p:cNvSpPr>
          <p:nvPr/>
        </p:nvSpPr>
        <p:spPr bwMode="auto">
          <a:xfrm>
            <a:off x="1857375" y="1500188"/>
            <a:ext cx="550068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Как называлась сказка, в которой в одну из комнат не разрешалось входить?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Управляющая кнопка: настраиваемая 1"/>
          <p:cNvGrpSpPr>
            <a:grpSpLocks/>
          </p:cNvGrpSpPr>
          <p:nvPr/>
        </p:nvGrpSpPr>
        <p:grpSpPr bwMode="auto">
          <a:xfrm>
            <a:off x="1403350" y="1052513"/>
            <a:ext cx="1019175" cy="884237"/>
            <a:chOff x="856" y="691"/>
            <a:chExt cx="642" cy="557"/>
          </a:xfrm>
        </p:grpSpPr>
        <p:pic>
          <p:nvPicPr>
            <p:cNvPr id="4098" name="Управляющая кнопка: настраиваемая 1">
              <a:hlinkClick r:id="rId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56" y="691"/>
              <a:ext cx="642" cy="557"/>
            </a:xfrm>
            <a:prstGeom prst="rect">
              <a:avLst/>
            </a:prstGeom>
            <a:noFill/>
          </p:spPr>
        </p:pic>
        <p:sp>
          <p:nvSpPr>
            <p:cNvPr id="4099" name="Text Box 3"/>
            <p:cNvSpPr txBox="1">
              <a:spLocks noChangeArrowheads="1"/>
            </p:cNvSpPr>
            <p:nvPr/>
          </p:nvSpPr>
          <p:spPr bwMode="auto">
            <a:xfrm>
              <a:off x="900" y="720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3" name="Управляющая кнопка: настраиваемая 2"/>
          <p:cNvGrpSpPr>
            <a:grpSpLocks/>
          </p:cNvGrpSpPr>
          <p:nvPr/>
        </p:nvGrpSpPr>
        <p:grpSpPr bwMode="auto">
          <a:xfrm>
            <a:off x="1358900" y="1847850"/>
            <a:ext cx="1019175" cy="876300"/>
            <a:chOff x="856" y="1164"/>
            <a:chExt cx="642" cy="552"/>
          </a:xfrm>
        </p:grpSpPr>
        <p:pic>
          <p:nvPicPr>
            <p:cNvPr id="4101" name="Управляющая кнопка: настраиваемая 2">
              <a:hlinkClick r:id="rId4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56" y="1164"/>
              <a:ext cx="642" cy="552"/>
            </a:xfrm>
            <a:prstGeom prst="rect">
              <a:avLst/>
            </a:prstGeom>
            <a:noFill/>
          </p:spPr>
        </p:pic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900" y="1189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4" name="Управляющая кнопка: настраиваемая 3"/>
          <p:cNvGrpSpPr>
            <a:grpSpLocks/>
          </p:cNvGrpSpPr>
          <p:nvPr/>
        </p:nvGrpSpPr>
        <p:grpSpPr bwMode="auto">
          <a:xfrm>
            <a:off x="1358900" y="3333750"/>
            <a:ext cx="1019175" cy="877888"/>
            <a:chOff x="856" y="2100"/>
            <a:chExt cx="642" cy="553"/>
          </a:xfrm>
        </p:grpSpPr>
        <p:pic>
          <p:nvPicPr>
            <p:cNvPr id="4104" name="Управляющая кнопка: настраиваемая 3">
              <a:hlinkClick r:id="rId6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56" y="2100"/>
              <a:ext cx="642" cy="553"/>
            </a:xfrm>
            <a:prstGeom prst="rect">
              <a:avLst/>
            </a:prstGeom>
            <a:noFill/>
          </p:spPr>
        </p:pic>
        <p:sp>
          <p:nvSpPr>
            <p:cNvPr id="4105" name="Text Box 9"/>
            <p:cNvSpPr txBox="1">
              <a:spLocks noChangeArrowheads="1"/>
            </p:cNvSpPr>
            <p:nvPr/>
          </p:nvSpPr>
          <p:spPr bwMode="auto">
            <a:xfrm>
              <a:off x="900" y="2128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</a:t>
              </a:r>
            </a:p>
          </p:txBody>
        </p:sp>
      </p:grpSp>
      <p:grpSp>
        <p:nvGrpSpPr>
          <p:cNvPr id="5" name="Управляющая кнопка: настраиваемая 4"/>
          <p:cNvGrpSpPr>
            <a:grpSpLocks/>
          </p:cNvGrpSpPr>
          <p:nvPr/>
        </p:nvGrpSpPr>
        <p:grpSpPr bwMode="auto">
          <a:xfrm>
            <a:off x="1358900" y="2590800"/>
            <a:ext cx="1019175" cy="877888"/>
            <a:chOff x="856" y="1632"/>
            <a:chExt cx="642" cy="553"/>
          </a:xfrm>
        </p:grpSpPr>
        <p:pic>
          <p:nvPicPr>
            <p:cNvPr id="4107" name="Управляющая кнопка: настраиваемая 4">
              <a:hlinkClick r:id="rId8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856" y="1632"/>
              <a:ext cx="642" cy="553"/>
            </a:xfrm>
            <a:prstGeom prst="rect">
              <a:avLst/>
            </a:prstGeom>
            <a:noFill/>
          </p:spPr>
        </p:pic>
        <p:sp>
          <p:nvSpPr>
            <p:cNvPr id="4108" name="Text Box 12"/>
            <p:cNvSpPr txBox="1">
              <a:spLocks noChangeArrowheads="1"/>
            </p:cNvSpPr>
            <p:nvPr/>
          </p:nvSpPr>
          <p:spPr bwMode="auto">
            <a:xfrm>
              <a:off x="900" y="1659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</a:t>
              </a:r>
            </a:p>
          </p:txBody>
        </p:sp>
      </p:grpSp>
      <p:grpSp>
        <p:nvGrpSpPr>
          <p:cNvPr id="6" name="Управляющая кнопка: настраиваемая 5"/>
          <p:cNvGrpSpPr>
            <a:grpSpLocks/>
          </p:cNvGrpSpPr>
          <p:nvPr/>
        </p:nvGrpSpPr>
        <p:grpSpPr bwMode="auto">
          <a:xfrm>
            <a:off x="1358900" y="4827588"/>
            <a:ext cx="1019175" cy="877887"/>
            <a:chOff x="856" y="3041"/>
            <a:chExt cx="642" cy="553"/>
          </a:xfrm>
        </p:grpSpPr>
        <p:pic>
          <p:nvPicPr>
            <p:cNvPr id="4110" name="Управляющая кнопка: настраиваемая 5">
              <a:hlinkClick r:id="rId1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856" y="3041"/>
              <a:ext cx="642" cy="553"/>
            </a:xfrm>
            <a:prstGeom prst="rect">
              <a:avLst/>
            </a:prstGeom>
            <a:noFill/>
          </p:spPr>
        </p:pic>
        <p:sp>
          <p:nvSpPr>
            <p:cNvPr id="4111" name="Text Box 15"/>
            <p:cNvSpPr txBox="1">
              <a:spLocks noChangeArrowheads="1"/>
            </p:cNvSpPr>
            <p:nvPr/>
          </p:nvSpPr>
          <p:spPr bwMode="auto">
            <a:xfrm>
              <a:off x="900" y="3066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6</a:t>
              </a:r>
            </a:p>
          </p:txBody>
        </p:sp>
      </p:grpSp>
      <p:grpSp>
        <p:nvGrpSpPr>
          <p:cNvPr id="7" name="Управляющая кнопка: настраиваемая 6"/>
          <p:cNvGrpSpPr>
            <a:grpSpLocks/>
          </p:cNvGrpSpPr>
          <p:nvPr/>
        </p:nvGrpSpPr>
        <p:grpSpPr bwMode="auto">
          <a:xfrm>
            <a:off x="1358900" y="4078288"/>
            <a:ext cx="1019175" cy="884237"/>
            <a:chOff x="856" y="2569"/>
            <a:chExt cx="642" cy="557"/>
          </a:xfrm>
        </p:grpSpPr>
        <p:pic>
          <p:nvPicPr>
            <p:cNvPr id="4113" name="Управляющая кнопка: настраиваемая 6">
              <a:hlinkClick r:id="rId1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56" y="2569"/>
              <a:ext cx="642" cy="557"/>
            </a:xfrm>
            <a:prstGeom prst="rect">
              <a:avLst/>
            </a:prstGeom>
            <a:noFill/>
          </p:spPr>
        </p:pic>
        <p:sp>
          <p:nvSpPr>
            <p:cNvPr id="4114" name="Text Box 18"/>
            <p:cNvSpPr txBox="1">
              <a:spLocks noChangeArrowheads="1"/>
            </p:cNvSpPr>
            <p:nvPr/>
          </p:nvSpPr>
          <p:spPr bwMode="auto">
            <a:xfrm>
              <a:off x="900" y="2597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5</a:t>
              </a:r>
            </a:p>
          </p:txBody>
        </p:sp>
      </p:grpSp>
      <p:grpSp>
        <p:nvGrpSpPr>
          <p:cNvPr id="8" name="Управляющая кнопка: настраиваемая 7"/>
          <p:cNvGrpSpPr>
            <a:grpSpLocks/>
          </p:cNvGrpSpPr>
          <p:nvPr/>
        </p:nvGrpSpPr>
        <p:grpSpPr bwMode="auto">
          <a:xfrm>
            <a:off x="1358900" y="5572125"/>
            <a:ext cx="1019175" cy="877888"/>
            <a:chOff x="856" y="3510"/>
            <a:chExt cx="642" cy="553"/>
          </a:xfrm>
        </p:grpSpPr>
        <p:pic>
          <p:nvPicPr>
            <p:cNvPr id="4116" name="Управляющая кнопка: настраиваемая 7">
              <a:hlinkClick r:id="rId14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56" y="3510"/>
              <a:ext cx="642" cy="553"/>
            </a:xfrm>
            <a:prstGeom prst="rect">
              <a:avLst/>
            </a:prstGeom>
            <a:noFill/>
          </p:spPr>
        </p:pic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900" y="3536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7</a:t>
              </a:r>
            </a:p>
          </p:txBody>
        </p:sp>
      </p:grpSp>
      <p:grpSp>
        <p:nvGrpSpPr>
          <p:cNvPr id="9" name="Управляющая кнопка: настраиваемая 8"/>
          <p:cNvGrpSpPr>
            <a:grpSpLocks/>
          </p:cNvGrpSpPr>
          <p:nvPr/>
        </p:nvGrpSpPr>
        <p:grpSpPr bwMode="auto">
          <a:xfrm>
            <a:off x="2249488" y="1096963"/>
            <a:ext cx="1017587" cy="884237"/>
            <a:chOff x="1417" y="691"/>
            <a:chExt cx="641" cy="557"/>
          </a:xfrm>
        </p:grpSpPr>
        <p:pic>
          <p:nvPicPr>
            <p:cNvPr id="4119" name="Управляющая кнопка: настраиваемая 8">
              <a:hlinkClick r:id="rId16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1417" y="691"/>
              <a:ext cx="641" cy="557"/>
            </a:xfrm>
            <a:prstGeom prst="rect">
              <a:avLst/>
            </a:prstGeom>
            <a:noFill/>
          </p:spPr>
        </p:pic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1459" y="720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8</a:t>
              </a:r>
            </a:p>
          </p:txBody>
        </p:sp>
      </p:grpSp>
      <p:grpSp>
        <p:nvGrpSpPr>
          <p:cNvPr id="10" name="Управляющая кнопка: настраиваемая 9"/>
          <p:cNvGrpSpPr>
            <a:grpSpLocks/>
          </p:cNvGrpSpPr>
          <p:nvPr/>
        </p:nvGrpSpPr>
        <p:grpSpPr bwMode="auto">
          <a:xfrm>
            <a:off x="2249488" y="1847850"/>
            <a:ext cx="1017587" cy="876300"/>
            <a:chOff x="1417" y="1164"/>
            <a:chExt cx="641" cy="552"/>
          </a:xfrm>
        </p:grpSpPr>
        <p:pic>
          <p:nvPicPr>
            <p:cNvPr id="4122" name="Управляющая кнопка: настраиваемая 9">
              <a:hlinkClick r:id="rId18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1417" y="1164"/>
              <a:ext cx="641" cy="552"/>
            </a:xfrm>
            <a:prstGeom prst="rect">
              <a:avLst/>
            </a:prstGeom>
            <a:noFill/>
          </p:spPr>
        </p:pic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1459" y="1189"/>
              <a:ext cx="560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9</a:t>
              </a:r>
            </a:p>
          </p:txBody>
        </p:sp>
      </p:grpSp>
      <p:grpSp>
        <p:nvGrpSpPr>
          <p:cNvPr id="11" name="Управляющая кнопка: настраиваемая 10"/>
          <p:cNvGrpSpPr>
            <a:grpSpLocks/>
          </p:cNvGrpSpPr>
          <p:nvPr/>
        </p:nvGrpSpPr>
        <p:grpSpPr bwMode="auto">
          <a:xfrm>
            <a:off x="2249488" y="3333750"/>
            <a:ext cx="1017587" cy="877888"/>
            <a:chOff x="1417" y="2100"/>
            <a:chExt cx="641" cy="553"/>
          </a:xfrm>
        </p:grpSpPr>
        <p:pic>
          <p:nvPicPr>
            <p:cNvPr id="4125" name="Управляющая кнопка: настраиваемая 10">
              <a:hlinkClick r:id="rId2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1417" y="2100"/>
              <a:ext cx="641" cy="553"/>
            </a:xfrm>
            <a:prstGeom prst="rect">
              <a:avLst/>
            </a:prstGeom>
            <a:noFill/>
          </p:spPr>
        </p:pic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1459" y="2128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11</a:t>
              </a:r>
            </a:p>
          </p:txBody>
        </p:sp>
      </p:grpSp>
      <p:grpSp>
        <p:nvGrpSpPr>
          <p:cNvPr id="12" name="Управляющая кнопка: настраиваемая 11"/>
          <p:cNvGrpSpPr>
            <a:grpSpLocks/>
          </p:cNvGrpSpPr>
          <p:nvPr/>
        </p:nvGrpSpPr>
        <p:grpSpPr bwMode="auto">
          <a:xfrm>
            <a:off x="2249488" y="2590800"/>
            <a:ext cx="1017587" cy="877888"/>
            <a:chOff x="1417" y="1632"/>
            <a:chExt cx="641" cy="553"/>
          </a:xfrm>
        </p:grpSpPr>
        <p:pic>
          <p:nvPicPr>
            <p:cNvPr id="4128" name="Управляющая кнопка: настраиваемая 11">
              <a:hlinkClick r:id="rId2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 bwMode="auto">
            <a:xfrm>
              <a:off x="1417" y="1632"/>
              <a:ext cx="641" cy="553"/>
            </a:xfrm>
            <a:prstGeom prst="rect">
              <a:avLst/>
            </a:prstGeom>
            <a:noFill/>
          </p:spPr>
        </p:pic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1459" y="1659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10</a:t>
              </a:r>
            </a:p>
          </p:txBody>
        </p:sp>
      </p:grpSp>
      <p:grpSp>
        <p:nvGrpSpPr>
          <p:cNvPr id="13" name="Управляющая кнопка: настраиваемая 12"/>
          <p:cNvGrpSpPr>
            <a:grpSpLocks/>
          </p:cNvGrpSpPr>
          <p:nvPr/>
        </p:nvGrpSpPr>
        <p:grpSpPr bwMode="auto">
          <a:xfrm>
            <a:off x="2249488" y="4827588"/>
            <a:ext cx="1017587" cy="877887"/>
            <a:chOff x="1417" y="3041"/>
            <a:chExt cx="641" cy="553"/>
          </a:xfrm>
        </p:grpSpPr>
        <p:pic>
          <p:nvPicPr>
            <p:cNvPr id="4131" name="Управляющая кнопка: настраиваемая 12">
              <a:hlinkClick r:id="rId24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 bwMode="auto">
            <a:xfrm>
              <a:off x="1417" y="3041"/>
              <a:ext cx="641" cy="553"/>
            </a:xfrm>
            <a:prstGeom prst="rect">
              <a:avLst/>
            </a:prstGeom>
            <a:noFill/>
          </p:spPr>
        </p:pic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1459" y="3066"/>
              <a:ext cx="560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13</a:t>
              </a:r>
            </a:p>
          </p:txBody>
        </p:sp>
      </p:grpSp>
      <p:grpSp>
        <p:nvGrpSpPr>
          <p:cNvPr id="14" name="Управляющая кнопка: настраиваемая 13"/>
          <p:cNvGrpSpPr>
            <a:grpSpLocks/>
          </p:cNvGrpSpPr>
          <p:nvPr/>
        </p:nvGrpSpPr>
        <p:grpSpPr bwMode="auto">
          <a:xfrm>
            <a:off x="2249488" y="4078288"/>
            <a:ext cx="1017587" cy="884237"/>
            <a:chOff x="1417" y="2569"/>
            <a:chExt cx="641" cy="557"/>
          </a:xfrm>
        </p:grpSpPr>
        <p:pic>
          <p:nvPicPr>
            <p:cNvPr id="4134" name="Управляющая кнопка: настраиваемая 13">
              <a:hlinkClick r:id="rId26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1417" y="2569"/>
              <a:ext cx="641" cy="557"/>
            </a:xfrm>
            <a:prstGeom prst="rect">
              <a:avLst/>
            </a:prstGeom>
            <a:noFill/>
          </p:spPr>
        </p:pic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1459" y="2597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12</a:t>
              </a:r>
            </a:p>
          </p:txBody>
        </p:sp>
      </p:grpSp>
      <p:grpSp>
        <p:nvGrpSpPr>
          <p:cNvPr id="15" name="Управляющая кнопка: настраиваемая 14"/>
          <p:cNvGrpSpPr>
            <a:grpSpLocks/>
          </p:cNvGrpSpPr>
          <p:nvPr/>
        </p:nvGrpSpPr>
        <p:grpSpPr bwMode="auto">
          <a:xfrm>
            <a:off x="2249488" y="5572125"/>
            <a:ext cx="1017587" cy="877888"/>
            <a:chOff x="1417" y="3510"/>
            <a:chExt cx="641" cy="553"/>
          </a:xfrm>
        </p:grpSpPr>
        <p:pic>
          <p:nvPicPr>
            <p:cNvPr id="4137" name="Управляющая кнопка: настраиваемая 14">
              <a:hlinkClick r:id="rId28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1417" y="3510"/>
              <a:ext cx="641" cy="553"/>
            </a:xfrm>
            <a:prstGeom prst="rect">
              <a:avLst/>
            </a:prstGeom>
            <a:noFill/>
          </p:spPr>
        </p:pic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1459" y="3536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14</a:t>
              </a:r>
            </a:p>
          </p:txBody>
        </p:sp>
      </p:grpSp>
      <p:grpSp>
        <p:nvGrpSpPr>
          <p:cNvPr id="16" name="Управляющая кнопка: настраиваемая 15"/>
          <p:cNvGrpSpPr>
            <a:grpSpLocks/>
          </p:cNvGrpSpPr>
          <p:nvPr/>
        </p:nvGrpSpPr>
        <p:grpSpPr bwMode="auto">
          <a:xfrm>
            <a:off x="4022725" y="1096963"/>
            <a:ext cx="1025525" cy="884237"/>
            <a:chOff x="2534" y="691"/>
            <a:chExt cx="646" cy="557"/>
          </a:xfrm>
        </p:grpSpPr>
        <p:pic>
          <p:nvPicPr>
            <p:cNvPr id="4140" name="Управляющая кнопка: настраиваемая 15">
              <a:hlinkClick r:id="rId3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31"/>
            <a:srcRect/>
            <a:stretch>
              <a:fillRect/>
            </a:stretch>
          </p:blipFill>
          <p:spPr bwMode="auto">
            <a:xfrm>
              <a:off x="2534" y="691"/>
              <a:ext cx="646" cy="557"/>
            </a:xfrm>
            <a:prstGeom prst="rect">
              <a:avLst/>
            </a:prstGeom>
            <a:noFill/>
          </p:spPr>
        </p:pic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2578" y="720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22</a:t>
              </a:r>
            </a:p>
          </p:txBody>
        </p:sp>
      </p:grpSp>
      <p:grpSp>
        <p:nvGrpSpPr>
          <p:cNvPr id="17" name="Управляющая кнопка: настраиваемая 16"/>
          <p:cNvGrpSpPr>
            <a:grpSpLocks/>
          </p:cNvGrpSpPr>
          <p:nvPr/>
        </p:nvGrpSpPr>
        <p:grpSpPr bwMode="auto">
          <a:xfrm>
            <a:off x="4022725" y="1847850"/>
            <a:ext cx="1025525" cy="876300"/>
            <a:chOff x="2534" y="1164"/>
            <a:chExt cx="646" cy="552"/>
          </a:xfrm>
        </p:grpSpPr>
        <p:pic>
          <p:nvPicPr>
            <p:cNvPr id="4143" name="Управляющая кнопка: настраиваемая 16">
              <a:hlinkClick r:id="rId3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33"/>
            <a:srcRect/>
            <a:stretch>
              <a:fillRect/>
            </a:stretch>
          </p:blipFill>
          <p:spPr bwMode="auto">
            <a:xfrm>
              <a:off x="2534" y="1164"/>
              <a:ext cx="646" cy="552"/>
            </a:xfrm>
            <a:prstGeom prst="rect">
              <a:avLst/>
            </a:prstGeom>
            <a:noFill/>
          </p:spPr>
        </p:pic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2578" y="1189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23</a:t>
              </a:r>
            </a:p>
          </p:txBody>
        </p:sp>
      </p:grpSp>
      <p:grpSp>
        <p:nvGrpSpPr>
          <p:cNvPr id="18" name="Управляющая кнопка: настраиваемая 17"/>
          <p:cNvGrpSpPr>
            <a:grpSpLocks/>
          </p:cNvGrpSpPr>
          <p:nvPr/>
        </p:nvGrpSpPr>
        <p:grpSpPr bwMode="auto">
          <a:xfrm>
            <a:off x="4022725" y="3333750"/>
            <a:ext cx="1025525" cy="877888"/>
            <a:chOff x="2534" y="2100"/>
            <a:chExt cx="646" cy="553"/>
          </a:xfrm>
        </p:grpSpPr>
        <p:pic>
          <p:nvPicPr>
            <p:cNvPr id="4146" name="Управляющая кнопка: настраиваемая 17">
              <a:hlinkClick r:id="rId34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2534" y="2100"/>
              <a:ext cx="646" cy="553"/>
            </a:xfrm>
            <a:prstGeom prst="rect">
              <a:avLst/>
            </a:prstGeom>
            <a:noFill/>
          </p:spPr>
        </p:pic>
        <p:sp>
          <p:nvSpPr>
            <p:cNvPr id="4147" name="Text Box 51"/>
            <p:cNvSpPr txBox="1">
              <a:spLocks noChangeArrowheads="1"/>
            </p:cNvSpPr>
            <p:nvPr/>
          </p:nvSpPr>
          <p:spPr bwMode="auto">
            <a:xfrm>
              <a:off x="2578" y="2128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25</a:t>
              </a:r>
            </a:p>
          </p:txBody>
        </p:sp>
      </p:grpSp>
      <p:grpSp>
        <p:nvGrpSpPr>
          <p:cNvPr id="19" name="Управляющая кнопка: настраиваемая 18"/>
          <p:cNvGrpSpPr>
            <a:grpSpLocks/>
          </p:cNvGrpSpPr>
          <p:nvPr/>
        </p:nvGrpSpPr>
        <p:grpSpPr bwMode="auto">
          <a:xfrm>
            <a:off x="4022725" y="2590800"/>
            <a:ext cx="1025525" cy="877888"/>
            <a:chOff x="2534" y="1632"/>
            <a:chExt cx="646" cy="553"/>
          </a:xfrm>
        </p:grpSpPr>
        <p:pic>
          <p:nvPicPr>
            <p:cNvPr id="4149" name="Управляющая кнопка: настраиваемая 18">
              <a:hlinkClick r:id="rId36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37"/>
            <a:srcRect/>
            <a:stretch>
              <a:fillRect/>
            </a:stretch>
          </p:blipFill>
          <p:spPr bwMode="auto">
            <a:xfrm>
              <a:off x="2534" y="1632"/>
              <a:ext cx="646" cy="553"/>
            </a:xfrm>
            <a:prstGeom prst="rect">
              <a:avLst/>
            </a:prstGeom>
            <a:noFill/>
          </p:spPr>
        </p:pic>
        <p:sp>
          <p:nvSpPr>
            <p:cNvPr id="4150" name="Text Box 54"/>
            <p:cNvSpPr txBox="1">
              <a:spLocks noChangeArrowheads="1"/>
            </p:cNvSpPr>
            <p:nvPr/>
          </p:nvSpPr>
          <p:spPr bwMode="auto">
            <a:xfrm>
              <a:off x="2578" y="1659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24</a:t>
              </a:r>
            </a:p>
          </p:txBody>
        </p:sp>
      </p:grpSp>
      <p:grpSp>
        <p:nvGrpSpPr>
          <p:cNvPr id="20" name="Управляющая кнопка: настраиваемая 19"/>
          <p:cNvGrpSpPr>
            <a:grpSpLocks/>
          </p:cNvGrpSpPr>
          <p:nvPr/>
        </p:nvGrpSpPr>
        <p:grpSpPr bwMode="auto">
          <a:xfrm>
            <a:off x="4022725" y="4827588"/>
            <a:ext cx="1025525" cy="877887"/>
            <a:chOff x="2534" y="3041"/>
            <a:chExt cx="646" cy="553"/>
          </a:xfrm>
        </p:grpSpPr>
        <p:pic>
          <p:nvPicPr>
            <p:cNvPr id="4152" name="Управляющая кнопка: настраиваемая 19">
              <a:hlinkClick r:id="rId38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39"/>
            <a:srcRect/>
            <a:stretch>
              <a:fillRect/>
            </a:stretch>
          </p:blipFill>
          <p:spPr bwMode="auto">
            <a:xfrm>
              <a:off x="2534" y="3041"/>
              <a:ext cx="646" cy="553"/>
            </a:xfrm>
            <a:prstGeom prst="rect">
              <a:avLst/>
            </a:prstGeom>
            <a:noFill/>
          </p:spPr>
        </p:pic>
        <p:sp>
          <p:nvSpPr>
            <p:cNvPr id="4153" name="Text Box 57"/>
            <p:cNvSpPr txBox="1">
              <a:spLocks noChangeArrowheads="1"/>
            </p:cNvSpPr>
            <p:nvPr/>
          </p:nvSpPr>
          <p:spPr bwMode="auto">
            <a:xfrm>
              <a:off x="2578" y="3066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27</a:t>
              </a:r>
            </a:p>
          </p:txBody>
        </p:sp>
      </p:grpSp>
      <p:grpSp>
        <p:nvGrpSpPr>
          <p:cNvPr id="21" name="Управляющая кнопка: настраиваемая 20"/>
          <p:cNvGrpSpPr>
            <a:grpSpLocks/>
          </p:cNvGrpSpPr>
          <p:nvPr/>
        </p:nvGrpSpPr>
        <p:grpSpPr bwMode="auto">
          <a:xfrm>
            <a:off x="4022725" y="4078288"/>
            <a:ext cx="1025525" cy="884237"/>
            <a:chOff x="2534" y="2569"/>
            <a:chExt cx="646" cy="557"/>
          </a:xfrm>
        </p:grpSpPr>
        <p:pic>
          <p:nvPicPr>
            <p:cNvPr id="4155" name="Управляющая кнопка: настраиваемая 20">
              <a:hlinkClick r:id="rId4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41"/>
            <a:srcRect/>
            <a:stretch>
              <a:fillRect/>
            </a:stretch>
          </p:blipFill>
          <p:spPr bwMode="auto">
            <a:xfrm>
              <a:off x="2534" y="2569"/>
              <a:ext cx="646" cy="557"/>
            </a:xfrm>
            <a:prstGeom prst="rect">
              <a:avLst/>
            </a:prstGeom>
            <a:noFill/>
          </p:spPr>
        </p:pic>
        <p:sp>
          <p:nvSpPr>
            <p:cNvPr id="4156" name="Text Box 60"/>
            <p:cNvSpPr txBox="1">
              <a:spLocks noChangeArrowheads="1"/>
            </p:cNvSpPr>
            <p:nvPr/>
          </p:nvSpPr>
          <p:spPr bwMode="auto">
            <a:xfrm>
              <a:off x="2578" y="2597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26</a:t>
              </a:r>
            </a:p>
          </p:txBody>
        </p:sp>
      </p:grpSp>
      <p:grpSp>
        <p:nvGrpSpPr>
          <p:cNvPr id="22" name="Управляющая кнопка: настраиваемая 21"/>
          <p:cNvGrpSpPr>
            <a:grpSpLocks/>
          </p:cNvGrpSpPr>
          <p:nvPr/>
        </p:nvGrpSpPr>
        <p:grpSpPr bwMode="auto">
          <a:xfrm>
            <a:off x="4022725" y="5572125"/>
            <a:ext cx="1025525" cy="877888"/>
            <a:chOff x="2534" y="3510"/>
            <a:chExt cx="646" cy="553"/>
          </a:xfrm>
        </p:grpSpPr>
        <p:pic>
          <p:nvPicPr>
            <p:cNvPr id="4158" name="Управляющая кнопка: настраиваемая 21">
              <a:hlinkClick r:id="rId4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43"/>
            <a:srcRect/>
            <a:stretch>
              <a:fillRect/>
            </a:stretch>
          </p:blipFill>
          <p:spPr bwMode="auto">
            <a:xfrm>
              <a:off x="2534" y="3510"/>
              <a:ext cx="646" cy="553"/>
            </a:xfrm>
            <a:prstGeom prst="rect">
              <a:avLst/>
            </a:prstGeom>
            <a:noFill/>
          </p:spPr>
        </p:pic>
        <p:sp>
          <p:nvSpPr>
            <p:cNvPr id="4159" name="Text Box 63"/>
            <p:cNvSpPr txBox="1">
              <a:spLocks noChangeArrowheads="1"/>
            </p:cNvSpPr>
            <p:nvPr/>
          </p:nvSpPr>
          <p:spPr bwMode="auto">
            <a:xfrm>
              <a:off x="2578" y="3536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28</a:t>
              </a:r>
            </a:p>
          </p:txBody>
        </p:sp>
      </p:grpSp>
      <p:grpSp>
        <p:nvGrpSpPr>
          <p:cNvPr id="23" name="Управляющая кнопка: настраиваемая 22"/>
          <p:cNvGrpSpPr>
            <a:grpSpLocks/>
          </p:cNvGrpSpPr>
          <p:nvPr/>
        </p:nvGrpSpPr>
        <p:grpSpPr bwMode="auto">
          <a:xfrm>
            <a:off x="3133725" y="1096963"/>
            <a:ext cx="1023938" cy="884237"/>
            <a:chOff x="1974" y="691"/>
            <a:chExt cx="645" cy="557"/>
          </a:xfrm>
        </p:grpSpPr>
        <p:pic>
          <p:nvPicPr>
            <p:cNvPr id="4161" name="Управляющая кнопка: настраиваемая 22">
              <a:hlinkClick r:id="rId44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45"/>
            <a:srcRect/>
            <a:stretch>
              <a:fillRect/>
            </a:stretch>
          </p:blipFill>
          <p:spPr bwMode="auto">
            <a:xfrm>
              <a:off x="1974" y="691"/>
              <a:ext cx="645" cy="557"/>
            </a:xfrm>
            <a:prstGeom prst="rect">
              <a:avLst/>
            </a:prstGeom>
            <a:noFill/>
          </p:spPr>
        </p:pic>
        <p:sp>
          <p:nvSpPr>
            <p:cNvPr id="4162" name="Text Box 66"/>
            <p:cNvSpPr txBox="1">
              <a:spLocks noChangeArrowheads="1"/>
            </p:cNvSpPr>
            <p:nvPr/>
          </p:nvSpPr>
          <p:spPr bwMode="auto">
            <a:xfrm>
              <a:off x="2019" y="720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15</a:t>
              </a:r>
            </a:p>
          </p:txBody>
        </p:sp>
      </p:grpSp>
      <p:sp>
        <p:nvSpPr>
          <p:cNvPr id="24" name="Управляющая кнопка: настраиваемая 23">
            <a:hlinkClick r:id="rId46" action="ppaction://hlinksldjump" highlightClick="1"/>
          </p:cNvPr>
          <p:cNvSpPr/>
          <p:nvPr/>
        </p:nvSpPr>
        <p:spPr bwMode="auto">
          <a:xfrm>
            <a:off x="3204473" y="1887980"/>
            <a:ext cx="887872" cy="744996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Arial" charset="0"/>
              </a:rPr>
              <a:t>16</a:t>
            </a:r>
          </a:p>
        </p:txBody>
      </p:sp>
      <p:grpSp>
        <p:nvGrpSpPr>
          <p:cNvPr id="25" name="Управляющая кнопка: настраиваемая 24"/>
          <p:cNvGrpSpPr>
            <a:grpSpLocks/>
          </p:cNvGrpSpPr>
          <p:nvPr/>
        </p:nvGrpSpPr>
        <p:grpSpPr bwMode="auto">
          <a:xfrm>
            <a:off x="3133725" y="3333750"/>
            <a:ext cx="1023938" cy="877888"/>
            <a:chOff x="1974" y="2100"/>
            <a:chExt cx="645" cy="553"/>
          </a:xfrm>
        </p:grpSpPr>
        <p:pic>
          <p:nvPicPr>
            <p:cNvPr id="4167" name="Управляющая кнопка: настраиваемая 24">
              <a:hlinkClick r:id="rId47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48"/>
            <a:srcRect/>
            <a:stretch>
              <a:fillRect/>
            </a:stretch>
          </p:blipFill>
          <p:spPr bwMode="auto">
            <a:xfrm>
              <a:off x="1974" y="2100"/>
              <a:ext cx="645" cy="553"/>
            </a:xfrm>
            <a:prstGeom prst="rect">
              <a:avLst/>
            </a:prstGeom>
            <a:noFill/>
          </p:spPr>
        </p:pic>
        <p:sp>
          <p:nvSpPr>
            <p:cNvPr id="4168" name="Text Box 72"/>
            <p:cNvSpPr txBox="1">
              <a:spLocks noChangeArrowheads="1"/>
            </p:cNvSpPr>
            <p:nvPr/>
          </p:nvSpPr>
          <p:spPr bwMode="auto">
            <a:xfrm>
              <a:off x="2019" y="2128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18</a:t>
              </a:r>
            </a:p>
          </p:txBody>
        </p:sp>
      </p:grpSp>
      <p:sp>
        <p:nvSpPr>
          <p:cNvPr id="26" name="Управляющая кнопка: настраиваемая 25">
            <a:hlinkClick r:id="rId49" action="ppaction://hlinksldjump" highlightClick="1"/>
          </p:cNvPr>
          <p:cNvSpPr/>
          <p:nvPr/>
        </p:nvSpPr>
        <p:spPr bwMode="auto">
          <a:xfrm>
            <a:off x="3204473" y="2632977"/>
            <a:ext cx="887872" cy="744996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Arial" charset="0"/>
              </a:rPr>
              <a:t>17</a:t>
            </a:r>
          </a:p>
        </p:txBody>
      </p:sp>
      <p:grpSp>
        <p:nvGrpSpPr>
          <p:cNvPr id="27" name="Управляющая кнопка: настраиваемая 26"/>
          <p:cNvGrpSpPr>
            <a:grpSpLocks/>
          </p:cNvGrpSpPr>
          <p:nvPr/>
        </p:nvGrpSpPr>
        <p:grpSpPr bwMode="auto">
          <a:xfrm>
            <a:off x="3133725" y="4827588"/>
            <a:ext cx="1023938" cy="877887"/>
            <a:chOff x="1974" y="3041"/>
            <a:chExt cx="645" cy="553"/>
          </a:xfrm>
        </p:grpSpPr>
        <p:pic>
          <p:nvPicPr>
            <p:cNvPr id="4173" name="Управляющая кнопка: настраиваемая 26">
              <a:hlinkClick r:id="rId5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51"/>
            <a:srcRect/>
            <a:stretch>
              <a:fillRect/>
            </a:stretch>
          </p:blipFill>
          <p:spPr bwMode="auto">
            <a:xfrm>
              <a:off x="1974" y="3041"/>
              <a:ext cx="645" cy="553"/>
            </a:xfrm>
            <a:prstGeom prst="rect">
              <a:avLst/>
            </a:prstGeom>
            <a:noFill/>
          </p:spPr>
        </p:pic>
        <p:sp>
          <p:nvSpPr>
            <p:cNvPr id="4174" name="Text Box 78"/>
            <p:cNvSpPr txBox="1">
              <a:spLocks noChangeArrowheads="1"/>
            </p:cNvSpPr>
            <p:nvPr/>
          </p:nvSpPr>
          <p:spPr bwMode="auto">
            <a:xfrm>
              <a:off x="2019" y="3066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20</a:t>
              </a:r>
            </a:p>
          </p:txBody>
        </p:sp>
      </p:grpSp>
      <p:grpSp>
        <p:nvGrpSpPr>
          <p:cNvPr id="28" name="Управляющая кнопка: настраиваемая 27"/>
          <p:cNvGrpSpPr>
            <a:grpSpLocks/>
          </p:cNvGrpSpPr>
          <p:nvPr/>
        </p:nvGrpSpPr>
        <p:grpSpPr bwMode="auto">
          <a:xfrm>
            <a:off x="3133725" y="4078288"/>
            <a:ext cx="1023938" cy="884237"/>
            <a:chOff x="1974" y="2569"/>
            <a:chExt cx="645" cy="557"/>
          </a:xfrm>
        </p:grpSpPr>
        <p:pic>
          <p:nvPicPr>
            <p:cNvPr id="4176" name="Управляющая кнопка: настраиваемая 27">
              <a:hlinkClick r:id="rId5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53"/>
            <a:srcRect/>
            <a:stretch>
              <a:fillRect/>
            </a:stretch>
          </p:blipFill>
          <p:spPr bwMode="auto">
            <a:xfrm>
              <a:off x="1974" y="2569"/>
              <a:ext cx="645" cy="557"/>
            </a:xfrm>
            <a:prstGeom prst="rect">
              <a:avLst/>
            </a:prstGeom>
            <a:noFill/>
          </p:spPr>
        </p:pic>
        <p:sp>
          <p:nvSpPr>
            <p:cNvPr id="4177" name="Text Box 81"/>
            <p:cNvSpPr txBox="1">
              <a:spLocks noChangeArrowheads="1"/>
            </p:cNvSpPr>
            <p:nvPr/>
          </p:nvSpPr>
          <p:spPr bwMode="auto">
            <a:xfrm>
              <a:off x="2019" y="2597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19</a:t>
              </a:r>
            </a:p>
          </p:txBody>
        </p:sp>
      </p:grpSp>
      <p:grpSp>
        <p:nvGrpSpPr>
          <p:cNvPr id="29" name="Управляющая кнопка: настраиваемая 28"/>
          <p:cNvGrpSpPr>
            <a:grpSpLocks/>
          </p:cNvGrpSpPr>
          <p:nvPr/>
        </p:nvGrpSpPr>
        <p:grpSpPr bwMode="auto">
          <a:xfrm>
            <a:off x="3133725" y="5572125"/>
            <a:ext cx="1023938" cy="877888"/>
            <a:chOff x="1974" y="3510"/>
            <a:chExt cx="645" cy="553"/>
          </a:xfrm>
        </p:grpSpPr>
        <p:pic>
          <p:nvPicPr>
            <p:cNvPr id="4179" name="Управляющая кнопка: настраиваемая 28">
              <a:hlinkClick r:id="rId54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55"/>
            <a:srcRect/>
            <a:stretch>
              <a:fillRect/>
            </a:stretch>
          </p:blipFill>
          <p:spPr bwMode="auto">
            <a:xfrm>
              <a:off x="1974" y="3510"/>
              <a:ext cx="645" cy="553"/>
            </a:xfrm>
            <a:prstGeom prst="rect">
              <a:avLst/>
            </a:prstGeom>
            <a:noFill/>
          </p:spPr>
        </p:pic>
        <p:sp>
          <p:nvSpPr>
            <p:cNvPr id="4180" name="Text Box 84"/>
            <p:cNvSpPr txBox="1">
              <a:spLocks noChangeArrowheads="1"/>
            </p:cNvSpPr>
            <p:nvPr/>
          </p:nvSpPr>
          <p:spPr bwMode="auto">
            <a:xfrm>
              <a:off x="2019" y="3536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21</a:t>
              </a:r>
            </a:p>
          </p:txBody>
        </p:sp>
      </p:grpSp>
      <p:grpSp>
        <p:nvGrpSpPr>
          <p:cNvPr id="30" name="Управляющая кнопка: настраиваемая 29"/>
          <p:cNvGrpSpPr>
            <a:grpSpLocks/>
          </p:cNvGrpSpPr>
          <p:nvPr/>
        </p:nvGrpSpPr>
        <p:grpSpPr bwMode="auto">
          <a:xfrm>
            <a:off x="4913313" y="1096963"/>
            <a:ext cx="1017587" cy="884237"/>
            <a:chOff x="3095" y="691"/>
            <a:chExt cx="641" cy="557"/>
          </a:xfrm>
        </p:grpSpPr>
        <p:pic>
          <p:nvPicPr>
            <p:cNvPr id="4182" name="Управляющая кнопка: настраиваемая 29">
              <a:hlinkClick r:id="rId56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57"/>
            <a:srcRect/>
            <a:stretch>
              <a:fillRect/>
            </a:stretch>
          </p:blipFill>
          <p:spPr bwMode="auto">
            <a:xfrm>
              <a:off x="3095" y="691"/>
              <a:ext cx="641" cy="557"/>
            </a:xfrm>
            <a:prstGeom prst="rect">
              <a:avLst/>
            </a:prstGeom>
            <a:noFill/>
          </p:spPr>
        </p:pic>
        <p:sp>
          <p:nvSpPr>
            <p:cNvPr id="4183" name="Text Box 87"/>
            <p:cNvSpPr txBox="1">
              <a:spLocks noChangeArrowheads="1"/>
            </p:cNvSpPr>
            <p:nvPr/>
          </p:nvSpPr>
          <p:spPr bwMode="auto">
            <a:xfrm>
              <a:off x="3137" y="720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29</a:t>
              </a:r>
            </a:p>
          </p:txBody>
        </p:sp>
      </p:grpSp>
      <p:grpSp>
        <p:nvGrpSpPr>
          <p:cNvPr id="31" name="Управляющая кнопка: настраиваемая 30"/>
          <p:cNvGrpSpPr>
            <a:grpSpLocks/>
          </p:cNvGrpSpPr>
          <p:nvPr/>
        </p:nvGrpSpPr>
        <p:grpSpPr bwMode="auto">
          <a:xfrm>
            <a:off x="4913313" y="1847850"/>
            <a:ext cx="1017587" cy="876300"/>
            <a:chOff x="3095" y="1164"/>
            <a:chExt cx="641" cy="552"/>
          </a:xfrm>
        </p:grpSpPr>
        <p:pic>
          <p:nvPicPr>
            <p:cNvPr id="4185" name="Управляющая кнопка: настраиваемая 30">
              <a:hlinkClick r:id="rId58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59"/>
            <a:srcRect/>
            <a:stretch>
              <a:fillRect/>
            </a:stretch>
          </p:blipFill>
          <p:spPr bwMode="auto">
            <a:xfrm>
              <a:off x="3095" y="1164"/>
              <a:ext cx="641" cy="552"/>
            </a:xfrm>
            <a:prstGeom prst="rect">
              <a:avLst/>
            </a:prstGeom>
            <a:noFill/>
          </p:spPr>
        </p:pic>
        <p:sp>
          <p:nvSpPr>
            <p:cNvPr id="4186" name="Text Box 90"/>
            <p:cNvSpPr txBox="1">
              <a:spLocks noChangeArrowheads="1"/>
            </p:cNvSpPr>
            <p:nvPr/>
          </p:nvSpPr>
          <p:spPr bwMode="auto">
            <a:xfrm>
              <a:off x="3137" y="1189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30</a:t>
              </a:r>
            </a:p>
          </p:txBody>
        </p:sp>
      </p:grpSp>
      <p:grpSp>
        <p:nvGrpSpPr>
          <p:cNvPr id="32" name="Управляющая кнопка: настраиваемая 31"/>
          <p:cNvGrpSpPr>
            <a:grpSpLocks/>
          </p:cNvGrpSpPr>
          <p:nvPr/>
        </p:nvGrpSpPr>
        <p:grpSpPr bwMode="auto">
          <a:xfrm>
            <a:off x="4913313" y="3333750"/>
            <a:ext cx="1017587" cy="877888"/>
            <a:chOff x="3095" y="2100"/>
            <a:chExt cx="641" cy="553"/>
          </a:xfrm>
        </p:grpSpPr>
        <p:pic>
          <p:nvPicPr>
            <p:cNvPr id="4188" name="Управляющая кнопка: настраиваемая 31">
              <a:hlinkClick r:id="rId6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61"/>
            <a:srcRect/>
            <a:stretch>
              <a:fillRect/>
            </a:stretch>
          </p:blipFill>
          <p:spPr bwMode="auto">
            <a:xfrm>
              <a:off x="3095" y="2100"/>
              <a:ext cx="641" cy="553"/>
            </a:xfrm>
            <a:prstGeom prst="rect">
              <a:avLst/>
            </a:prstGeom>
            <a:noFill/>
          </p:spPr>
        </p:pic>
        <p:sp>
          <p:nvSpPr>
            <p:cNvPr id="4189" name="Text Box 93"/>
            <p:cNvSpPr txBox="1">
              <a:spLocks noChangeArrowheads="1"/>
            </p:cNvSpPr>
            <p:nvPr/>
          </p:nvSpPr>
          <p:spPr bwMode="auto">
            <a:xfrm>
              <a:off x="3137" y="2128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32</a:t>
              </a:r>
            </a:p>
          </p:txBody>
        </p:sp>
      </p:grpSp>
      <p:grpSp>
        <p:nvGrpSpPr>
          <p:cNvPr id="33" name="Управляющая кнопка: настраиваемая 32"/>
          <p:cNvGrpSpPr>
            <a:grpSpLocks/>
          </p:cNvGrpSpPr>
          <p:nvPr/>
        </p:nvGrpSpPr>
        <p:grpSpPr bwMode="auto">
          <a:xfrm>
            <a:off x="4913313" y="2590800"/>
            <a:ext cx="1017587" cy="877888"/>
            <a:chOff x="3095" y="1632"/>
            <a:chExt cx="641" cy="553"/>
          </a:xfrm>
        </p:grpSpPr>
        <p:pic>
          <p:nvPicPr>
            <p:cNvPr id="4191" name="Управляющая кнопка: настраиваемая 32">
              <a:hlinkClick r:id="rId6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63"/>
            <a:srcRect/>
            <a:stretch>
              <a:fillRect/>
            </a:stretch>
          </p:blipFill>
          <p:spPr bwMode="auto">
            <a:xfrm>
              <a:off x="3095" y="1632"/>
              <a:ext cx="641" cy="553"/>
            </a:xfrm>
            <a:prstGeom prst="rect">
              <a:avLst/>
            </a:prstGeom>
            <a:noFill/>
          </p:spPr>
        </p:pic>
        <p:sp>
          <p:nvSpPr>
            <p:cNvPr id="4192" name="Text Box 96"/>
            <p:cNvSpPr txBox="1">
              <a:spLocks noChangeArrowheads="1"/>
            </p:cNvSpPr>
            <p:nvPr/>
          </p:nvSpPr>
          <p:spPr bwMode="auto">
            <a:xfrm>
              <a:off x="3137" y="1659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31</a:t>
              </a:r>
            </a:p>
          </p:txBody>
        </p:sp>
      </p:grpSp>
      <p:grpSp>
        <p:nvGrpSpPr>
          <p:cNvPr id="34" name="Управляющая кнопка: настраиваемая 33"/>
          <p:cNvGrpSpPr>
            <a:grpSpLocks/>
          </p:cNvGrpSpPr>
          <p:nvPr/>
        </p:nvGrpSpPr>
        <p:grpSpPr bwMode="auto">
          <a:xfrm>
            <a:off x="4913313" y="4827588"/>
            <a:ext cx="1017587" cy="877887"/>
            <a:chOff x="3095" y="3041"/>
            <a:chExt cx="641" cy="553"/>
          </a:xfrm>
        </p:grpSpPr>
        <p:pic>
          <p:nvPicPr>
            <p:cNvPr id="4194" name="Управляющая кнопка: настраиваемая 33">
              <a:hlinkClick r:id="rId64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65"/>
            <a:srcRect/>
            <a:stretch>
              <a:fillRect/>
            </a:stretch>
          </p:blipFill>
          <p:spPr bwMode="auto">
            <a:xfrm>
              <a:off x="3095" y="3041"/>
              <a:ext cx="641" cy="553"/>
            </a:xfrm>
            <a:prstGeom prst="rect">
              <a:avLst/>
            </a:prstGeom>
            <a:noFill/>
          </p:spPr>
        </p:pic>
        <p:sp>
          <p:nvSpPr>
            <p:cNvPr id="4195" name="Text Box 99"/>
            <p:cNvSpPr txBox="1">
              <a:spLocks noChangeArrowheads="1"/>
            </p:cNvSpPr>
            <p:nvPr/>
          </p:nvSpPr>
          <p:spPr bwMode="auto">
            <a:xfrm>
              <a:off x="3137" y="3066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34</a:t>
              </a:r>
            </a:p>
          </p:txBody>
        </p:sp>
      </p:grpSp>
      <p:grpSp>
        <p:nvGrpSpPr>
          <p:cNvPr id="35" name="Управляющая кнопка: настраиваемая 34"/>
          <p:cNvGrpSpPr>
            <a:grpSpLocks/>
          </p:cNvGrpSpPr>
          <p:nvPr/>
        </p:nvGrpSpPr>
        <p:grpSpPr bwMode="auto">
          <a:xfrm>
            <a:off x="4913313" y="4078288"/>
            <a:ext cx="1017587" cy="884237"/>
            <a:chOff x="3095" y="2569"/>
            <a:chExt cx="641" cy="557"/>
          </a:xfrm>
        </p:grpSpPr>
        <p:pic>
          <p:nvPicPr>
            <p:cNvPr id="4197" name="Управляющая кнопка: настраиваемая 34">
              <a:hlinkClick r:id="rId66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67"/>
            <a:srcRect/>
            <a:stretch>
              <a:fillRect/>
            </a:stretch>
          </p:blipFill>
          <p:spPr bwMode="auto">
            <a:xfrm>
              <a:off x="3095" y="2569"/>
              <a:ext cx="641" cy="557"/>
            </a:xfrm>
            <a:prstGeom prst="rect">
              <a:avLst/>
            </a:prstGeom>
            <a:noFill/>
          </p:spPr>
        </p:pic>
        <p:sp>
          <p:nvSpPr>
            <p:cNvPr id="4198" name="Text Box 102"/>
            <p:cNvSpPr txBox="1">
              <a:spLocks noChangeArrowheads="1"/>
            </p:cNvSpPr>
            <p:nvPr/>
          </p:nvSpPr>
          <p:spPr bwMode="auto">
            <a:xfrm>
              <a:off x="3137" y="2597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33</a:t>
              </a:r>
            </a:p>
          </p:txBody>
        </p:sp>
      </p:grpSp>
      <p:grpSp>
        <p:nvGrpSpPr>
          <p:cNvPr id="36" name="Управляющая кнопка: настраиваемая 35"/>
          <p:cNvGrpSpPr>
            <a:grpSpLocks/>
          </p:cNvGrpSpPr>
          <p:nvPr/>
        </p:nvGrpSpPr>
        <p:grpSpPr bwMode="auto">
          <a:xfrm>
            <a:off x="4913313" y="5572125"/>
            <a:ext cx="1017587" cy="877888"/>
            <a:chOff x="3095" y="3510"/>
            <a:chExt cx="641" cy="553"/>
          </a:xfrm>
        </p:grpSpPr>
        <p:pic>
          <p:nvPicPr>
            <p:cNvPr id="4200" name="Управляющая кнопка: настраиваемая 35">
              <a:hlinkClick r:id="rId68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69"/>
            <a:srcRect/>
            <a:stretch>
              <a:fillRect/>
            </a:stretch>
          </p:blipFill>
          <p:spPr bwMode="auto">
            <a:xfrm>
              <a:off x="3095" y="3510"/>
              <a:ext cx="641" cy="553"/>
            </a:xfrm>
            <a:prstGeom prst="rect">
              <a:avLst/>
            </a:prstGeom>
            <a:noFill/>
          </p:spPr>
        </p:pic>
        <p:sp>
          <p:nvSpPr>
            <p:cNvPr id="4201" name="Text Box 105"/>
            <p:cNvSpPr txBox="1">
              <a:spLocks noChangeArrowheads="1"/>
            </p:cNvSpPr>
            <p:nvPr/>
          </p:nvSpPr>
          <p:spPr bwMode="auto">
            <a:xfrm>
              <a:off x="3137" y="3536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35</a:t>
              </a:r>
            </a:p>
          </p:txBody>
        </p:sp>
      </p:grpSp>
      <p:grpSp>
        <p:nvGrpSpPr>
          <p:cNvPr id="37" name="Управляющая кнопка: настраиваемая 36"/>
          <p:cNvGrpSpPr>
            <a:grpSpLocks/>
          </p:cNvGrpSpPr>
          <p:nvPr/>
        </p:nvGrpSpPr>
        <p:grpSpPr bwMode="auto">
          <a:xfrm>
            <a:off x="5797550" y="1096963"/>
            <a:ext cx="1023938" cy="884237"/>
            <a:chOff x="3652" y="691"/>
            <a:chExt cx="645" cy="557"/>
          </a:xfrm>
        </p:grpSpPr>
        <p:pic>
          <p:nvPicPr>
            <p:cNvPr id="4203" name="Управляющая кнопка: настраиваемая 36">
              <a:hlinkClick r:id="rId7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45"/>
            <a:srcRect/>
            <a:stretch>
              <a:fillRect/>
            </a:stretch>
          </p:blipFill>
          <p:spPr bwMode="auto">
            <a:xfrm>
              <a:off x="3652" y="691"/>
              <a:ext cx="645" cy="557"/>
            </a:xfrm>
            <a:prstGeom prst="rect">
              <a:avLst/>
            </a:prstGeom>
            <a:noFill/>
          </p:spPr>
        </p:pic>
        <p:sp>
          <p:nvSpPr>
            <p:cNvPr id="4204" name="Text Box 108"/>
            <p:cNvSpPr txBox="1">
              <a:spLocks noChangeArrowheads="1"/>
            </p:cNvSpPr>
            <p:nvPr/>
          </p:nvSpPr>
          <p:spPr bwMode="auto">
            <a:xfrm>
              <a:off x="3696" y="720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36</a:t>
              </a:r>
            </a:p>
          </p:txBody>
        </p:sp>
      </p:grpSp>
      <p:sp>
        <p:nvSpPr>
          <p:cNvPr id="38" name="Управляющая кнопка: настраиваемая 37">
            <a:hlinkClick r:id="rId71" action="ppaction://hlinksldjump" highlightClick="1"/>
          </p:cNvPr>
          <p:cNvSpPr/>
          <p:nvPr/>
        </p:nvSpPr>
        <p:spPr bwMode="auto">
          <a:xfrm>
            <a:off x="5868089" y="1887980"/>
            <a:ext cx="887872" cy="744996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Arial" charset="0"/>
              </a:rPr>
              <a:t>37</a:t>
            </a:r>
          </a:p>
        </p:txBody>
      </p:sp>
      <p:grpSp>
        <p:nvGrpSpPr>
          <p:cNvPr id="39" name="Управляющая кнопка: настраиваемая 38"/>
          <p:cNvGrpSpPr>
            <a:grpSpLocks/>
          </p:cNvGrpSpPr>
          <p:nvPr/>
        </p:nvGrpSpPr>
        <p:grpSpPr bwMode="auto">
          <a:xfrm>
            <a:off x="5797550" y="3333750"/>
            <a:ext cx="1023938" cy="877888"/>
            <a:chOff x="3652" y="2100"/>
            <a:chExt cx="645" cy="553"/>
          </a:xfrm>
        </p:grpSpPr>
        <p:pic>
          <p:nvPicPr>
            <p:cNvPr id="4209" name="Управляющая кнопка: настраиваемая 38">
              <a:hlinkClick r:id="rId7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73"/>
            <a:srcRect/>
            <a:stretch>
              <a:fillRect/>
            </a:stretch>
          </p:blipFill>
          <p:spPr bwMode="auto">
            <a:xfrm>
              <a:off x="3652" y="2100"/>
              <a:ext cx="645" cy="553"/>
            </a:xfrm>
            <a:prstGeom prst="rect">
              <a:avLst/>
            </a:prstGeom>
            <a:noFill/>
          </p:spPr>
        </p:pic>
        <p:sp>
          <p:nvSpPr>
            <p:cNvPr id="4210" name="Text Box 114"/>
            <p:cNvSpPr txBox="1">
              <a:spLocks noChangeArrowheads="1"/>
            </p:cNvSpPr>
            <p:nvPr/>
          </p:nvSpPr>
          <p:spPr bwMode="auto">
            <a:xfrm>
              <a:off x="3696" y="2128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39</a:t>
              </a:r>
            </a:p>
          </p:txBody>
        </p:sp>
      </p:grpSp>
      <p:sp>
        <p:nvSpPr>
          <p:cNvPr id="40" name="Управляющая кнопка: настраиваемая 39">
            <a:hlinkClick r:id="rId74" action="ppaction://hlinksldjump" highlightClick="1"/>
          </p:cNvPr>
          <p:cNvSpPr/>
          <p:nvPr/>
        </p:nvSpPr>
        <p:spPr bwMode="auto">
          <a:xfrm>
            <a:off x="5868089" y="2632977"/>
            <a:ext cx="887872" cy="744996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3200" dirty="0">
                <a:latin typeface="Times New Roman" pitchFamily="18" charset="0"/>
                <a:cs typeface="Arial" charset="0"/>
              </a:rPr>
              <a:t>38</a:t>
            </a:r>
          </a:p>
        </p:txBody>
      </p:sp>
      <p:grpSp>
        <p:nvGrpSpPr>
          <p:cNvPr id="41" name="Управляющая кнопка: настраиваемая 40"/>
          <p:cNvGrpSpPr>
            <a:grpSpLocks/>
          </p:cNvGrpSpPr>
          <p:nvPr/>
        </p:nvGrpSpPr>
        <p:grpSpPr bwMode="auto">
          <a:xfrm>
            <a:off x="5797550" y="4827588"/>
            <a:ext cx="1023938" cy="877887"/>
            <a:chOff x="3652" y="3041"/>
            <a:chExt cx="645" cy="553"/>
          </a:xfrm>
        </p:grpSpPr>
        <p:pic>
          <p:nvPicPr>
            <p:cNvPr id="4215" name="Управляющая кнопка: настраиваемая 40">
              <a:hlinkClick r:id="rId75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76"/>
            <a:srcRect/>
            <a:stretch>
              <a:fillRect/>
            </a:stretch>
          </p:blipFill>
          <p:spPr bwMode="auto">
            <a:xfrm>
              <a:off x="3652" y="3041"/>
              <a:ext cx="645" cy="553"/>
            </a:xfrm>
            <a:prstGeom prst="rect">
              <a:avLst/>
            </a:prstGeom>
            <a:noFill/>
          </p:spPr>
        </p:pic>
        <p:sp>
          <p:nvSpPr>
            <p:cNvPr id="4216" name="Text Box 120"/>
            <p:cNvSpPr txBox="1">
              <a:spLocks noChangeArrowheads="1"/>
            </p:cNvSpPr>
            <p:nvPr/>
          </p:nvSpPr>
          <p:spPr bwMode="auto">
            <a:xfrm>
              <a:off x="3696" y="3066"/>
              <a:ext cx="560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41</a:t>
              </a:r>
            </a:p>
          </p:txBody>
        </p:sp>
      </p:grpSp>
      <p:grpSp>
        <p:nvGrpSpPr>
          <p:cNvPr id="42" name="Управляющая кнопка: настраиваемая 41"/>
          <p:cNvGrpSpPr>
            <a:grpSpLocks/>
          </p:cNvGrpSpPr>
          <p:nvPr/>
        </p:nvGrpSpPr>
        <p:grpSpPr bwMode="auto">
          <a:xfrm>
            <a:off x="5797550" y="4078288"/>
            <a:ext cx="1023938" cy="884237"/>
            <a:chOff x="3652" y="2569"/>
            <a:chExt cx="645" cy="557"/>
          </a:xfrm>
        </p:grpSpPr>
        <p:pic>
          <p:nvPicPr>
            <p:cNvPr id="4218" name="Управляющая кнопка: настраиваемая 41">
              <a:hlinkClick r:id="rId77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53"/>
            <a:srcRect/>
            <a:stretch>
              <a:fillRect/>
            </a:stretch>
          </p:blipFill>
          <p:spPr bwMode="auto">
            <a:xfrm>
              <a:off x="3652" y="2569"/>
              <a:ext cx="645" cy="557"/>
            </a:xfrm>
            <a:prstGeom prst="rect">
              <a:avLst/>
            </a:prstGeom>
            <a:noFill/>
          </p:spPr>
        </p:pic>
        <p:sp>
          <p:nvSpPr>
            <p:cNvPr id="4219" name="Text Box 123"/>
            <p:cNvSpPr txBox="1">
              <a:spLocks noChangeArrowheads="1"/>
            </p:cNvSpPr>
            <p:nvPr/>
          </p:nvSpPr>
          <p:spPr bwMode="auto">
            <a:xfrm>
              <a:off x="3696" y="2597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40</a:t>
              </a:r>
            </a:p>
          </p:txBody>
        </p:sp>
      </p:grpSp>
      <p:grpSp>
        <p:nvGrpSpPr>
          <p:cNvPr id="43" name="Управляющая кнопка: настраиваемая 42"/>
          <p:cNvGrpSpPr>
            <a:grpSpLocks/>
          </p:cNvGrpSpPr>
          <p:nvPr/>
        </p:nvGrpSpPr>
        <p:grpSpPr bwMode="auto">
          <a:xfrm>
            <a:off x="5797550" y="5572125"/>
            <a:ext cx="1023938" cy="877888"/>
            <a:chOff x="3652" y="3510"/>
            <a:chExt cx="645" cy="553"/>
          </a:xfrm>
        </p:grpSpPr>
        <p:pic>
          <p:nvPicPr>
            <p:cNvPr id="4221" name="Управляющая кнопка: настраиваемая 42">
              <a:hlinkClick r:id="rId78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79"/>
            <a:srcRect/>
            <a:stretch>
              <a:fillRect/>
            </a:stretch>
          </p:blipFill>
          <p:spPr bwMode="auto">
            <a:xfrm>
              <a:off x="3652" y="3510"/>
              <a:ext cx="645" cy="553"/>
            </a:xfrm>
            <a:prstGeom prst="rect">
              <a:avLst/>
            </a:prstGeom>
            <a:noFill/>
          </p:spPr>
        </p:pic>
        <p:sp>
          <p:nvSpPr>
            <p:cNvPr id="4222" name="Text Box 126"/>
            <p:cNvSpPr txBox="1">
              <a:spLocks noChangeArrowheads="1"/>
            </p:cNvSpPr>
            <p:nvPr/>
          </p:nvSpPr>
          <p:spPr bwMode="auto">
            <a:xfrm>
              <a:off x="3696" y="3536"/>
              <a:ext cx="560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42</a:t>
              </a:r>
            </a:p>
          </p:txBody>
        </p:sp>
      </p:grpSp>
      <p:grpSp>
        <p:nvGrpSpPr>
          <p:cNvPr id="44" name="Управляющая кнопка: настраиваемая 43"/>
          <p:cNvGrpSpPr>
            <a:grpSpLocks/>
          </p:cNvGrpSpPr>
          <p:nvPr/>
        </p:nvGrpSpPr>
        <p:grpSpPr bwMode="auto">
          <a:xfrm>
            <a:off x="6686550" y="1096963"/>
            <a:ext cx="1025525" cy="884237"/>
            <a:chOff x="4212" y="691"/>
            <a:chExt cx="646" cy="557"/>
          </a:xfrm>
        </p:grpSpPr>
        <p:pic>
          <p:nvPicPr>
            <p:cNvPr id="4224" name="Управляющая кнопка: настраиваемая 43">
              <a:hlinkClick r:id="rId8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81"/>
            <a:srcRect/>
            <a:stretch>
              <a:fillRect/>
            </a:stretch>
          </p:blipFill>
          <p:spPr bwMode="auto">
            <a:xfrm>
              <a:off x="4212" y="691"/>
              <a:ext cx="646" cy="557"/>
            </a:xfrm>
            <a:prstGeom prst="rect">
              <a:avLst/>
            </a:prstGeom>
            <a:noFill/>
          </p:spPr>
        </p:pic>
        <p:sp>
          <p:nvSpPr>
            <p:cNvPr id="4225" name="Text Box 129"/>
            <p:cNvSpPr txBox="1">
              <a:spLocks noChangeArrowheads="1"/>
            </p:cNvSpPr>
            <p:nvPr/>
          </p:nvSpPr>
          <p:spPr bwMode="auto">
            <a:xfrm>
              <a:off x="4256" y="720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43</a:t>
              </a:r>
            </a:p>
          </p:txBody>
        </p:sp>
      </p:grpSp>
      <p:grpSp>
        <p:nvGrpSpPr>
          <p:cNvPr id="45" name="Управляющая кнопка: настраиваемая 44"/>
          <p:cNvGrpSpPr>
            <a:grpSpLocks/>
          </p:cNvGrpSpPr>
          <p:nvPr/>
        </p:nvGrpSpPr>
        <p:grpSpPr bwMode="auto">
          <a:xfrm>
            <a:off x="6686550" y="1847850"/>
            <a:ext cx="1025525" cy="876300"/>
            <a:chOff x="4212" y="1164"/>
            <a:chExt cx="646" cy="552"/>
          </a:xfrm>
        </p:grpSpPr>
        <p:pic>
          <p:nvPicPr>
            <p:cNvPr id="4227" name="Управляющая кнопка: настраиваемая 44">
              <a:hlinkClick r:id="rId82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83"/>
            <a:srcRect/>
            <a:stretch>
              <a:fillRect/>
            </a:stretch>
          </p:blipFill>
          <p:spPr bwMode="auto">
            <a:xfrm>
              <a:off x="4212" y="1164"/>
              <a:ext cx="646" cy="552"/>
            </a:xfrm>
            <a:prstGeom prst="rect">
              <a:avLst/>
            </a:prstGeom>
            <a:noFill/>
          </p:spPr>
        </p:pic>
        <p:sp>
          <p:nvSpPr>
            <p:cNvPr id="4228" name="Text Box 132"/>
            <p:cNvSpPr txBox="1">
              <a:spLocks noChangeArrowheads="1"/>
            </p:cNvSpPr>
            <p:nvPr/>
          </p:nvSpPr>
          <p:spPr bwMode="auto">
            <a:xfrm>
              <a:off x="4256" y="1189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44</a:t>
              </a:r>
            </a:p>
          </p:txBody>
        </p:sp>
      </p:grpSp>
      <p:grpSp>
        <p:nvGrpSpPr>
          <p:cNvPr id="46" name="Управляющая кнопка: настраиваемая 45"/>
          <p:cNvGrpSpPr>
            <a:grpSpLocks/>
          </p:cNvGrpSpPr>
          <p:nvPr/>
        </p:nvGrpSpPr>
        <p:grpSpPr bwMode="auto">
          <a:xfrm>
            <a:off x="6686550" y="3333750"/>
            <a:ext cx="1025525" cy="877888"/>
            <a:chOff x="4212" y="2100"/>
            <a:chExt cx="646" cy="553"/>
          </a:xfrm>
        </p:grpSpPr>
        <p:pic>
          <p:nvPicPr>
            <p:cNvPr id="4230" name="Управляющая кнопка: настраиваемая 45">
              <a:hlinkClick r:id="rId84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85"/>
            <a:srcRect/>
            <a:stretch>
              <a:fillRect/>
            </a:stretch>
          </p:blipFill>
          <p:spPr bwMode="auto">
            <a:xfrm>
              <a:off x="4212" y="2100"/>
              <a:ext cx="646" cy="553"/>
            </a:xfrm>
            <a:prstGeom prst="rect">
              <a:avLst/>
            </a:prstGeom>
            <a:noFill/>
          </p:spPr>
        </p:pic>
        <p:sp>
          <p:nvSpPr>
            <p:cNvPr id="4231" name="Text Box 135"/>
            <p:cNvSpPr txBox="1">
              <a:spLocks noChangeArrowheads="1"/>
            </p:cNvSpPr>
            <p:nvPr/>
          </p:nvSpPr>
          <p:spPr bwMode="auto">
            <a:xfrm>
              <a:off x="4256" y="2128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46</a:t>
              </a:r>
            </a:p>
          </p:txBody>
        </p:sp>
      </p:grpSp>
      <p:grpSp>
        <p:nvGrpSpPr>
          <p:cNvPr id="47" name="Управляющая кнопка: настраиваемая 46"/>
          <p:cNvGrpSpPr>
            <a:grpSpLocks/>
          </p:cNvGrpSpPr>
          <p:nvPr/>
        </p:nvGrpSpPr>
        <p:grpSpPr bwMode="auto">
          <a:xfrm>
            <a:off x="6686550" y="2590800"/>
            <a:ext cx="1025525" cy="877888"/>
            <a:chOff x="4212" y="1632"/>
            <a:chExt cx="646" cy="553"/>
          </a:xfrm>
        </p:grpSpPr>
        <p:pic>
          <p:nvPicPr>
            <p:cNvPr id="4233" name="Управляющая кнопка: настраиваемая 46">
              <a:hlinkClick r:id="rId86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87"/>
            <a:srcRect/>
            <a:stretch>
              <a:fillRect/>
            </a:stretch>
          </p:blipFill>
          <p:spPr bwMode="auto">
            <a:xfrm>
              <a:off x="4212" y="1632"/>
              <a:ext cx="646" cy="553"/>
            </a:xfrm>
            <a:prstGeom prst="rect">
              <a:avLst/>
            </a:prstGeom>
            <a:noFill/>
          </p:spPr>
        </p:pic>
        <p:sp>
          <p:nvSpPr>
            <p:cNvPr id="4234" name="Text Box 138"/>
            <p:cNvSpPr txBox="1">
              <a:spLocks noChangeArrowheads="1"/>
            </p:cNvSpPr>
            <p:nvPr/>
          </p:nvSpPr>
          <p:spPr bwMode="auto">
            <a:xfrm>
              <a:off x="4256" y="1659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45</a:t>
              </a:r>
            </a:p>
          </p:txBody>
        </p:sp>
      </p:grpSp>
      <p:grpSp>
        <p:nvGrpSpPr>
          <p:cNvPr id="48" name="Управляющая кнопка: настраиваемая 47"/>
          <p:cNvGrpSpPr>
            <a:grpSpLocks/>
          </p:cNvGrpSpPr>
          <p:nvPr/>
        </p:nvGrpSpPr>
        <p:grpSpPr bwMode="auto">
          <a:xfrm>
            <a:off x="6686550" y="4827588"/>
            <a:ext cx="1025525" cy="877887"/>
            <a:chOff x="4212" y="3041"/>
            <a:chExt cx="646" cy="553"/>
          </a:xfrm>
        </p:grpSpPr>
        <p:pic>
          <p:nvPicPr>
            <p:cNvPr id="4236" name="Управляющая кнопка: настраиваемая 47">
              <a:hlinkClick r:id="rId88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89"/>
            <a:srcRect/>
            <a:stretch>
              <a:fillRect/>
            </a:stretch>
          </p:blipFill>
          <p:spPr bwMode="auto">
            <a:xfrm>
              <a:off x="4212" y="3041"/>
              <a:ext cx="646" cy="553"/>
            </a:xfrm>
            <a:prstGeom prst="rect">
              <a:avLst/>
            </a:prstGeom>
            <a:noFill/>
          </p:spPr>
        </p:pic>
        <p:sp>
          <p:nvSpPr>
            <p:cNvPr id="4237" name="Text Box 141"/>
            <p:cNvSpPr txBox="1">
              <a:spLocks noChangeArrowheads="1"/>
            </p:cNvSpPr>
            <p:nvPr/>
          </p:nvSpPr>
          <p:spPr bwMode="auto">
            <a:xfrm>
              <a:off x="4256" y="3066"/>
              <a:ext cx="559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48</a:t>
              </a:r>
            </a:p>
          </p:txBody>
        </p:sp>
      </p:grpSp>
      <p:grpSp>
        <p:nvGrpSpPr>
          <p:cNvPr id="49" name="Управляющая кнопка: настраиваемая 48"/>
          <p:cNvGrpSpPr>
            <a:grpSpLocks/>
          </p:cNvGrpSpPr>
          <p:nvPr/>
        </p:nvGrpSpPr>
        <p:grpSpPr bwMode="auto">
          <a:xfrm>
            <a:off x="6686550" y="4078288"/>
            <a:ext cx="1025525" cy="884237"/>
            <a:chOff x="4212" y="2569"/>
            <a:chExt cx="646" cy="557"/>
          </a:xfrm>
        </p:grpSpPr>
        <p:pic>
          <p:nvPicPr>
            <p:cNvPr id="4239" name="Управляющая кнопка: настраиваемая 48">
              <a:hlinkClick r:id="rId90" action="ppaction://hlinksldjump" highlightClick="1"/>
            </p:cNvPr>
            <p:cNvPicPr>
              <a:picLocks noChangeArrowheads="1"/>
            </p:cNvPicPr>
            <p:nvPr/>
          </p:nvPicPr>
          <p:blipFill>
            <a:blip r:embed="rId91"/>
            <a:srcRect/>
            <a:stretch>
              <a:fillRect/>
            </a:stretch>
          </p:blipFill>
          <p:spPr bwMode="auto">
            <a:xfrm>
              <a:off x="4212" y="2569"/>
              <a:ext cx="646" cy="557"/>
            </a:xfrm>
            <a:prstGeom prst="rect">
              <a:avLst/>
            </a:prstGeom>
            <a:noFill/>
          </p:spPr>
        </p:pic>
        <p:sp>
          <p:nvSpPr>
            <p:cNvPr id="4240" name="Text Box 144"/>
            <p:cNvSpPr txBox="1">
              <a:spLocks noChangeArrowheads="1"/>
            </p:cNvSpPr>
            <p:nvPr/>
          </p:nvSpPr>
          <p:spPr bwMode="auto">
            <a:xfrm>
              <a:off x="4256" y="2597"/>
              <a:ext cx="559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>
                  <a:latin typeface="Times New Roman" pitchFamily="18" charset="0"/>
                </a:rPr>
                <a:t>47</a:t>
              </a:r>
            </a:p>
          </p:txBody>
        </p:sp>
      </p:grpSp>
      <p:sp>
        <p:nvSpPr>
          <p:cNvPr id="4242" name="TextBox 50"/>
          <p:cNvSpPr txBox="1">
            <a:spLocks noChangeArrowheads="1"/>
          </p:cNvSpPr>
          <p:nvPr/>
        </p:nvSpPr>
        <p:spPr bwMode="auto">
          <a:xfrm>
            <a:off x="1428750" y="571500"/>
            <a:ext cx="5572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Выбрать вопрос:</a:t>
            </a:r>
          </a:p>
        </p:txBody>
      </p:sp>
      <p:sp>
        <p:nvSpPr>
          <p:cNvPr id="52" name="Заголовок 1"/>
          <p:cNvSpPr txBox="1">
            <a:spLocks/>
          </p:cNvSpPr>
          <p:nvPr/>
        </p:nvSpPr>
        <p:spPr>
          <a:xfrm>
            <a:off x="0" y="6500813"/>
            <a:ext cx="9144000" cy="285750"/>
          </a:xfrm>
          <a:prstGeom prst="rect">
            <a:avLst/>
          </a:prstGeom>
          <a:noFill/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100" b="1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44" name="Рисунок 59" descr="photo118.gif"/>
          <p:cNvPicPr>
            <a:picLocks noChangeAspect="1"/>
          </p:cNvPicPr>
          <p:nvPr/>
        </p:nvPicPr>
        <p:blipFill>
          <a:blip r:embed="rId92"/>
          <a:srcRect/>
          <a:stretch>
            <a:fillRect/>
          </a:stretch>
        </p:blipFill>
        <p:spPr bwMode="auto">
          <a:xfrm>
            <a:off x="7781925" y="500063"/>
            <a:ext cx="1362075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45" name="Рисунок 60" descr="photo118.gif"/>
          <p:cNvPicPr>
            <a:picLocks noChangeAspect="1"/>
          </p:cNvPicPr>
          <p:nvPr/>
        </p:nvPicPr>
        <p:blipFill>
          <a:blip r:embed="rId92"/>
          <a:srcRect/>
          <a:stretch>
            <a:fillRect/>
          </a:stretch>
        </p:blipFill>
        <p:spPr bwMode="auto">
          <a:xfrm>
            <a:off x="7781925" y="2571750"/>
            <a:ext cx="1362075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46" name="Рисунок 61" descr="photo118.gif"/>
          <p:cNvPicPr>
            <a:picLocks noChangeAspect="1"/>
          </p:cNvPicPr>
          <p:nvPr/>
        </p:nvPicPr>
        <p:blipFill>
          <a:blip r:embed="rId92"/>
          <a:srcRect/>
          <a:stretch>
            <a:fillRect/>
          </a:stretch>
        </p:blipFill>
        <p:spPr bwMode="auto">
          <a:xfrm>
            <a:off x="7781925" y="4572000"/>
            <a:ext cx="1362075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47" name="Рисунок 62" descr="photo118.gif"/>
          <p:cNvPicPr>
            <a:picLocks noChangeAspect="1"/>
          </p:cNvPicPr>
          <p:nvPr/>
        </p:nvPicPr>
        <p:blipFill>
          <a:blip r:embed="rId92"/>
          <a:srcRect/>
          <a:stretch>
            <a:fillRect/>
          </a:stretch>
        </p:blipFill>
        <p:spPr bwMode="auto">
          <a:xfrm>
            <a:off x="0" y="571500"/>
            <a:ext cx="1362075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48" name="Рисунок 63" descr="photo118.gif"/>
          <p:cNvPicPr>
            <a:picLocks noChangeAspect="1"/>
          </p:cNvPicPr>
          <p:nvPr/>
        </p:nvPicPr>
        <p:blipFill>
          <a:blip r:embed="rId92"/>
          <a:srcRect/>
          <a:stretch>
            <a:fillRect/>
          </a:stretch>
        </p:blipFill>
        <p:spPr bwMode="auto">
          <a:xfrm>
            <a:off x="0" y="2643188"/>
            <a:ext cx="1362075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49" name="Рисунок 64" descr="photo118.gif"/>
          <p:cNvPicPr>
            <a:picLocks noChangeAspect="1"/>
          </p:cNvPicPr>
          <p:nvPr/>
        </p:nvPicPr>
        <p:blipFill>
          <a:blip r:embed="rId92"/>
          <a:srcRect/>
          <a:stretch>
            <a:fillRect/>
          </a:stretch>
        </p:blipFill>
        <p:spPr bwMode="auto">
          <a:xfrm>
            <a:off x="0" y="4643438"/>
            <a:ext cx="1362075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253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Каша из топора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253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253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№18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2538" name="Прямоугольник 13"/>
          <p:cNvSpPr>
            <a:spLocks noChangeArrowheads="1"/>
          </p:cNvSpPr>
          <p:nvPr/>
        </p:nvSpPr>
        <p:spPr bwMode="auto">
          <a:xfrm>
            <a:off x="1857375" y="1428750"/>
            <a:ext cx="557212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В какой сказке содержится рецепт приготовления диковинного , неповторимого по своим вкусовым качествам блюда из столярного инструмента?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356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Сивка-Бурка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355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3560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№19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3562" name="Прямоугольник 13"/>
          <p:cNvSpPr>
            <a:spLocks noChangeArrowheads="1"/>
          </p:cNvSpPr>
          <p:nvPr/>
        </p:nvSpPr>
        <p:spPr bwMode="auto">
          <a:xfrm>
            <a:off x="1857375" y="1428750"/>
            <a:ext cx="56435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В какой сказке говорится  про уникальное в своем роде спортивное состязание по прыжкам в высоту среди лиц мужского пола, победителя которого ожидал ценный приз –поцелуй царевны и женитьба на ней?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458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Заячья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избушка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458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458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№20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4586" name="Прямоугольник 13"/>
          <p:cNvSpPr>
            <a:spLocks noChangeArrowheads="1"/>
          </p:cNvSpPr>
          <p:nvPr/>
        </p:nvSpPr>
        <p:spPr bwMode="auto">
          <a:xfrm>
            <a:off x="1785938" y="1428750"/>
            <a:ext cx="5572125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600">
                <a:latin typeface="Times New Roman" pitchFamily="18" charset="0"/>
                <a:cs typeface="Times New Roman" pitchFamily="18" charset="0"/>
              </a:rPr>
              <a:t>В какой сказке говорится про то, как заяц стал бомжем, а рыжая плутовка завладела всей заячьей недвижимостью и только вмешательство третьего лица  помогло восстановить справедливость?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561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Лягушка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560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560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№21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5610" name="Прямоугольник 13"/>
          <p:cNvSpPr>
            <a:spLocks noChangeArrowheads="1"/>
          </p:cNvSpPr>
          <p:nvPr/>
        </p:nvSpPr>
        <p:spPr bwMode="auto">
          <a:xfrm>
            <a:off x="2286000" y="1643063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Назовите сказочный персонаж, лезущий из кожи вон?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663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Колобок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662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663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№22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6634" name="Прямоугольник 13"/>
          <p:cNvSpPr>
            <a:spLocks noChangeArrowheads="1"/>
          </p:cNvSpPr>
          <p:nvPr/>
        </p:nvSpPr>
        <p:spPr bwMode="auto">
          <a:xfrm>
            <a:off x="1785938" y="1643063"/>
            <a:ext cx="5643562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Как называется русская народная сказка, в которой  рассказывается история о долгом пути хлебобулочного изделия к потребителю?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765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Клубок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765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765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№23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7658" name="Прямоугольник 13"/>
          <p:cNvSpPr>
            <a:spLocks noChangeArrowheads="1"/>
          </p:cNvSpPr>
          <p:nvPr/>
        </p:nvSpPr>
        <p:spPr bwMode="auto">
          <a:xfrm>
            <a:off x="2071688" y="1571625"/>
            <a:ext cx="50720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Какое самое надежное средство ориентации в сказочных ситуациях?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868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Рукава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867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8680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№24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8682" name="Прямоугольник 13"/>
          <p:cNvSpPr>
            <a:spLocks noChangeArrowheads="1"/>
          </p:cNvSpPr>
          <p:nvPr/>
        </p:nvSpPr>
        <p:spPr bwMode="auto">
          <a:xfrm>
            <a:off x="1857375" y="1571625"/>
            <a:ext cx="542925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Как называется деталь женского платья, в которой  помещаются реки, озера, лебеди и другие элементы окружающей среды?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2970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Пузырь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2970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970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№25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2000250" y="1500188"/>
            <a:ext cx="535781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Назовите имя сказочного персонажа, лопнувшего со смеху при виде некачественно построенного моста?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073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Игла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072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072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№26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0730" name="Прямоугольник 13"/>
          <p:cNvSpPr>
            <a:spLocks noChangeArrowheads="1"/>
          </p:cNvSpPr>
          <p:nvPr/>
        </p:nvSpPr>
        <p:spPr bwMode="auto">
          <a:xfrm>
            <a:off x="1857375" y="1500188"/>
            <a:ext cx="557212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Как называется швейная принадлежность, в которой таится смертельная опасность для сказочная долгожителей?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175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Скатерть-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самобранка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174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175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№27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1754" name="Прямоугольник 14"/>
          <p:cNvSpPr>
            <a:spLocks noChangeArrowheads="1"/>
          </p:cNvSpPr>
          <p:nvPr/>
        </p:nvSpPr>
        <p:spPr bwMode="auto">
          <a:xfrm>
            <a:off x="1857375" y="1500188"/>
            <a:ext cx="5643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Что является высочайшим достижением общепита?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513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Премудрая,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Прекрасная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512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настраиваемая 8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5129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№1</a:t>
            </a:r>
          </a:p>
        </p:txBody>
      </p:sp>
      <p:sp>
        <p:nvSpPr>
          <p:cNvPr id="5130" name="Прямоугольник 13"/>
          <p:cNvSpPr>
            <a:spLocks noChangeArrowheads="1"/>
          </p:cNvSpPr>
          <p:nvPr/>
        </p:nvSpPr>
        <p:spPr bwMode="auto">
          <a:xfrm>
            <a:off x="2143125" y="1571625"/>
            <a:ext cx="5156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Одно из имен Василисы?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277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Несмеяна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277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277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№28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2778" name="Прямоугольник 13"/>
          <p:cNvSpPr>
            <a:spLocks noChangeArrowheads="1"/>
          </p:cNvSpPr>
          <p:nvPr/>
        </p:nvSpPr>
        <p:spPr bwMode="auto">
          <a:xfrm>
            <a:off x="1857375" y="1428750"/>
            <a:ext cx="557212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Назовите  имя  высокопоставленной особы , чья улыбка стоила сказочно дорого?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380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 За невестой, </a:t>
              </a:r>
            </a:p>
            <a:p>
              <a:pPr algn="ctr">
                <a:defRPr/>
              </a:pP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за молодильными </a:t>
              </a:r>
            </a:p>
            <a:p>
              <a:pPr algn="ctr">
                <a:defRPr/>
              </a:pP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яблоками, </a:t>
              </a:r>
            </a:p>
            <a:p>
              <a:pPr algn="ctr">
                <a:defRPr/>
              </a:pPr>
              <a:r>
                <a:rPr lang="ru-RU" sz="1600" dirty="0">
                  <a:latin typeface="Times New Roman" pitchFamily="18" charset="0"/>
                  <a:cs typeface="Times New Roman" pitchFamily="18" charset="0"/>
                </a:rPr>
                <a:t>за жар-птицей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379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3800" name="TextBox 12"/>
          <p:cNvSpPr txBox="1">
            <a:spLocks noChangeArrowheads="1"/>
          </p:cNvSpPr>
          <p:nvPr/>
        </p:nvSpPr>
        <p:spPr bwMode="auto">
          <a:xfrm>
            <a:off x="2916238" y="908050"/>
            <a:ext cx="3643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№29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3802" name="Прямоугольник 13"/>
          <p:cNvSpPr>
            <a:spLocks noChangeArrowheads="1"/>
          </p:cNvSpPr>
          <p:nvPr/>
        </p:nvSpPr>
        <p:spPr bwMode="auto">
          <a:xfrm>
            <a:off x="1857375" y="1500188"/>
            <a:ext cx="55721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По каким надобностям отправляли цари в путь своих сыновей?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482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Полцарства,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дочь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482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482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№30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4826" name="Прямоугольник 13"/>
          <p:cNvSpPr>
            <a:spLocks noChangeArrowheads="1"/>
          </p:cNvSpPr>
          <p:nvPr/>
        </p:nvSpPr>
        <p:spPr bwMode="auto">
          <a:xfrm>
            <a:off x="1857375" y="1500188"/>
            <a:ext cx="56435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Какую награду обещают сказочные цари, сказочным  героям?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585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Василиса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Прекрасная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584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584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№31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5850" name="Rectangle 1"/>
          <p:cNvSpPr>
            <a:spLocks noChangeArrowheads="1"/>
          </p:cNvSpPr>
          <p:nvPr/>
        </p:nvSpPr>
        <p:spPr bwMode="auto">
          <a:xfrm>
            <a:off x="1785938" y="1501775"/>
            <a:ext cx="5715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Летела стрела  и попала в болото,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И в этом болоте поймал ее кто-то,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Кто, распростившись с зеленою кожей,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Сделался милой, красивой, пригожей.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687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Печь,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яблоня,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река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686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687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№32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6874" name="Rectangle 1"/>
          <p:cNvSpPr>
            <a:spLocks noChangeArrowheads="1"/>
          </p:cNvSpPr>
          <p:nvPr/>
        </p:nvSpPr>
        <p:spPr bwMode="auto">
          <a:xfrm>
            <a:off x="2000250" y="1785938"/>
            <a:ext cx="49291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Гуси-лебеди летят,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Унести детей хотят.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Кто помог сестрице с братцем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От Яги домой добраться?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789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Скатерть-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самобранка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789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789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№33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7898" name="Rectangle 1"/>
          <p:cNvSpPr>
            <a:spLocks noChangeArrowheads="1"/>
          </p:cNvSpPr>
          <p:nvPr/>
        </p:nvSpPr>
        <p:spPr bwMode="auto">
          <a:xfrm>
            <a:off x="1857375" y="1857375"/>
            <a:ext cx="55006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Эта скатерть знаменита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Тем, что  кормит нас досыта.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Что сама собой она,</a:t>
            </a:r>
          </a:p>
          <a:p>
            <a:pPr algn="ctr" eaLnBrk="0" hangingPunct="0"/>
            <a:r>
              <a:rPr lang="ru-RU" sz="2800">
                <a:latin typeface="Times New Roman" pitchFamily="18" charset="0"/>
                <a:cs typeface="Times New Roman" pitchFamily="18" charset="0"/>
              </a:rPr>
              <a:t>Вкусных кушаний полна.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892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Емеля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891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8920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№34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8922" name="Rectangle 1"/>
          <p:cNvSpPr>
            <a:spLocks noChangeArrowheads="1"/>
          </p:cNvSpPr>
          <p:nvPr/>
        </p:nvSpPr>
        <p:spPr bwMode="auto">
          <a:xfrm>
            <a:off x="1571625" y="1428750"/>
            <a:ext cx="58578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Уплетая калачи,</a:t>
            </a:r>
          </a:p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Ехал парень на печи.</a:t>
            </a:r>
          </a:p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Прокатился по деревне-</a:t>
            </a:r>
          </a:p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И женился на царевне.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3994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dirty="0">
                  <a:latin typeface="Times New Roman" pitchFamily="18" charset="0"/>
                  <a:cs typeface="+mn-cs"/>
                </a:rPr>
                <a:t>Сивка-Бурка </a:t>
              </a:r>
            </a:p>
            <a:p>
              <a:pPr algn="ctr">
                <a:defRPr/>
              </a:pPr>
              <a:r>
                <a:rPr lang="ru-RU" sz="1400" dirty="0">
                  <a:latin typeface="Times New Roman" pitchFamily="18" charset="0"/>
                  <a:cs typeface="+mn-cs"/>
                </a:rPr>
                <a:t>вещая каурка!</a:t>
              </a:r>
            </a:p>
            <a:p>
              <a:pPr algn="ctr">
                <a:defRPr/>
              </a:pPr>
              <a:r>
                <a:rPr lang="ru-RU" sz="1400" dirty="0">
                  <a:latin typeface="Times New Roman" pitchFamily="18" charset="0"/>
                  <a:cs typeface="+mn-cs"/>
                </a:rPr>
                <a:t>Встань передо мной,</a:t>
              </a:r>
            </a:p>
            <a:p>
              <a:pPr algn="ctr">
                <a:defRPr/>
              </a:pPr>
              <a:r>
                <a:rPr lang="ru-RU" sz="1400" dirty="0">
                  <a:latin typeface="Times New Roman" pitchFamily="18" charset="0"/>
                  <a:cs typeface="+mn-cs"/>
                </a:rPr>
                <a:t>Как лист перед травой.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3994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994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№35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39946" name="Прямоугольник 13"/>
          <p:cNvSpPr>
            <a:spLocks noChangeArrowheads="1"/>
          </p:cNvSpPr>
          <p:nvPr/>
        </p:nvSpPr>
        <p:spPr bwMode="auto">
          <a:xfrm>
            <a:off x="2357438" y="1714500"/>
            <a:ext cx="4500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Позовите </a:t>
            </a:r>
          </a:p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Сивку-Бурку!?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097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Ступа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096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096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№36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0970" name="Прямоугольник 13"/>
          <p:cNvSpPr>
            <a:spLocks noChangeArrowheads="1"/>
          </p:cNvSpPr>
          <p:nvPr/>
        </p:nvSpPr>
        <p:spPr bwMode="auto">
          <a:xfrm>
            <a:off x="2286000" y="1643063"/>
            <a:ext cx="4857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Как звался первый летательный аппарат?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199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Жар-птица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198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199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№37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1994" name="Rectangle 1"/>
          <p:cNvSpPr>
            <a:spLocks noChangeArrowheads="1"/>
          </p:cNvSpPr>
          <p:nvPr/>
        </p:nvSpPr>
        <p:spPr bwMode="auto">
          <a:xfrm>
            <a:off x="1714500" y="1714500"/>
            <a:ext cx="550068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Сладких яблок аромат </a:t>
            </a:r>
          </a:p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Заманил ту птицу в сад.</a:t>
            </a:r>
          </a:p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Перья светятся огнем,</a:t>
            </a:r>
          </a:p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И светло в ночи, как днем.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615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Горох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614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настраиваемая 8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6153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№2</a:t>
            </a:r>
          </a:p>
        </p:txBody>
      </p:sp>
      <p:sp>
        <p:nvSpPr>
          <p:cNvPr id="6154" name="Прямоугольник 13"/>
          <p:cNvSpPr>
            <a:spLocks noChangeArrowheads="1"/>
          </p:cNvSpPr>
          <p:nvPr/>
        </p:nvSpPr>
        <p:spPr bwMode="auto">
          <a:xfrm>
            <a:off x="2000250" y="1571625"/>
            <a:ext cx="52149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Имя царя ,жившего так давно, что в это уже никто не верит?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301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Теремок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301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301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№38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3018" name="Прямоугольник 13"/>
          <p:cNvSpPr>
            <a:spLocks noChangeArrowheads="1"/>
          </p:cNvSpPr>
          <p:nvPr/>
        </p:nvSpPr>
        <p:spPr bwMode="auto">
          <a:xfrm>
            <a:off x="1928813" y="1500188"/>
            <a:ext cx="54292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В какой сказке говорится об ограниченном приеме членов в кооператив?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404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Репка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403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4040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№39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4042" name="Прямоугольник 13"/>
          <p:cNvSpPr>
            <a:spLocks noChangeArrowheads="1"/>
          </p:cNvSpPr>
          <p:nvPr/>
        </p:nvSpPr>
        <p:spPr bwMode="auto">
          <a:xfrm>
            <a:off x="1857375" y="1643063"/>
            <a:ext cx="54292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600">
                <a:latin typeface="Times New Roman" pitchFamily="18" charset="0"/>
                <a:cs typeface="Times New Roman" pitchFamily="18" charset="0"/>
              </a:rPr>
              <a:t>В какой сказке говорится о деятельности хозяйств, где недостаток  техники  компенсируется количеством рук(лап) при очень большом урожае?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506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Три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506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506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№40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5066" name="Прямоугольник 13"/>
          <p:cNvSpPr>
            <a:spLocks noChangeArrowheads="1"/>
          </p:cNvSpPr>
          <p:nvPr/>
        </p:nvSpPr>
        <p:spPr bwMode="auto">
          <a:xfrm>
            <a:off x="1928813" y="1571625"/>
            <a:ext cx="5764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Сколько человек тянуло репку?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609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По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серебряному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608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608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№41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6090" name="Прямоугольник 13"/>
          <p:cNvSpPr>
            <a:spLocks noChangeArrowheads="1"/>
          </p:cNvSpPr>
          <p:nvPr/>
        </p:nvSpPr>
        <p:spPr bwMode="auto">
          <a:xfrm>
            <a:off x="2000250" y="1500188"/>
            <a:ext cx="5429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По какому блюду катится наливное яблочко?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711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Лиса, </a:t>
              </a:r>
            </a:p>
            <a:p>
              <a:pPr algn="ctr"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заюшкина </a:t>
              </a:r>
            </a:p>
            <a:p>
              <a:pPr algn="ctr"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избушка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710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711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№42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7114" name="Прямоугольник 13"/>
          <p:cNvSpPr>
            <a:spLocks noChangeArrowheads="1"/>
          </p:cNvSpPr>
          <p:nvPr/>
        </p:nvSpPr>
        <p:spPr bwMode="auto">
          <a:xfrm>
            <a:off x="2071688" y="1428750"/>
            <a:ext cx="5357812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Кто из какой сказки сказал такие слова: «Как выскочу, как выпрыгну- пойдут клочки по закоулочкам!»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813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Волк и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семеро козлят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813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813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№43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8138" name="Прямоугольник 13"/>
          <p:cNvSpPr>
            <a:spLocks noChangeArrowheads="1"/>
          </p:cNvSpPr>
          <p:nvPr/>
        </p:nvSpPr>
        <p:spPr bwMode="auto">
          <a:xfrm>
            <a:off x="1928813" y="1500188"/>
            <a:ext cx="5357812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Не откроем мы тебе дверь, - закричали они. -Ты не матушка наша, у той голос добрый и тонкий, а твой толстый.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4916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Колобок 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4915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9160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№44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49162" name="Прямоугольник 13"/>
          <p:cNvSpPr>
            <a:spLocks noChangeArrowheads="1"/>
          </p:cNvSpPr>
          <p:nvPr/>
        </p:nvSpPr>
        <p:spPr bwMode="auto">
          <a:xfrm>
            <a:off x="2000250" y="1643063"/>
            <a:ext cx="51435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Герой какой сказки 5 раз рисковал своей жизнью, а на 6 раз погиб?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5018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Лиса и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журавль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5018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5018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№45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50186" name="Rectangle 1"/>
          <p:cNvSpPr>
            <a:spLocks noChangeArrowheads="1"/>
          </p:cNvSpPr>
          <p:nvPr/>
        </p:nvSpPr>
        <p:spPr bwMode="auto">
          <a:xfrm>
            <a:off x="1857375" y="1714500"/>
            <a:ext cx="55006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>
                <a:latin typeface="Times New Roman" pitchFamily="18" charset="0"/>
                <a:cs typeface="Times New Roman" pitchFamily="18" charset="0"/>
              </a:rPr>
              <a:t>Колотил да колотил по тарелке носом,</a:t>
            </a:r>
          </a:p>
          <a:p>
            <a:pPr algn="ctr" eaLnBrk="0" hangingPunct="0"/>
            <a:r>
              <a:rPr lang="ru-RU" sz="2400">
                <a:latin typeface="Times New Roman" pitchFamily="18" charset="0"/>
                <a:cs typeface="Times New Roman" pitchFamily="18" charset="0"/>
              </a:rPr>
              <a:t>Ничего не проглотил и остался с носом. 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5121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Снегурочка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5120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5120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№46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51210" name="Прямоугольник 13"/>
          <p:cNvSpPr>
            <a:spLocks noChangeArrowheads="1"/>
          </p:cNvSpPr>
          <p:nvPr/>
        </p:nvSpPr>
        <p:spPr bwMode="auto">
          <a:xfrm>
            <a:off x="1857375" y="1571625"/>
            <a:ext cx="55721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«Не лютый зверь умчал в дремучий лес, и не хищная птица унесла к синему морю, а когда побежала она за подружками и вскочила в огонь, вдруг потянулась она вверх легким паром, свилась в тонкое облачко.»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5223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По щучьему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велению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5222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5223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№47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52234" name="Прямоугольник 13"/>
          <p:cNvSpPr>
            <a:spLocks noChangeArrowheads="1"/>
          </p:cNvSpPr>
          <p:nvPr/>
        </p:nvSpPr>
        <p:spPr bwMode="auto">
          <a:xfrm>
            <a:off x="2071688" y="1643063"/>
            <a:ext cx="5286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В какой сказке живут два шагающих ведра?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717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Берендей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717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7176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№3</a:t>
            </a:r>
          </a:p>
        </p:txBody>
      </p:sp>
      <p:sp>
        <p:nvSpPr>
          <p:cNvPr id="7177" name="Прямоугольник 13"/>
          <p:cNvSpPr>
            <a:spLocks noChangeArrowheads="1"/>
          </p:cNvSpPr>
          <p:nvPr/>
        </p:nvSpPr>
        <p:spPr bwMode="auto">
          <a:xfrm>
            <a:off x="1928813" y="1428750"/>
            <a:ext cx="54292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Имя царя, пославшего Ивана-царевича за жар-птицей?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53259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Медведь </a:t>
              </a:r>
            </a:p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и мужик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53253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5" name="TextBox 12"/>
          <p:cNvSpPr txBox="1">
            <a:spLocks noChangeArrowheads="1"/>
          </p:cNvSpPr>
          <p:nvPr/>
        </p:nvSpPr>
        <p:spPr bwMode="auto">
          <a:xfrm>
            <a:off x="2916238" y="908050"/>
            <a:ext cx="3643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№48</a:t>
            </a:r>
          </a:p>
        </p:txBody>
      </p:sp>
      <p:sp>
        <p:nvSpPr>
          <p:cNvPr id="13" name="Управляющая кнопка: настраиваемая 12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53257" name="Rectangle 1"/>
          <p:cNvSpPr>
            <a:spLocks noChangeArrowheads="1"/>
          </p:cNvSpPr>
          <p:nvPr/>
        </p:nvSpPr>
        <p:spPr bwMode="auto">
          <a:xfrm>
            <a:off x="1857375" y="1785938"/>
            <a:ext cx="54292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Кто и с кем устроил дележ: «Твои вершки, а мои корешки!»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Управляющая кнопка: настраиваемая 13">
            <a:hlinkClick r:id="" action="ppaction://hlinkshowjump?jump=endshow" highlightClick="1"/>
          </p:cNvPr>
          <p:cNvSpPr/>
          <p:nvPr/>
        </p:nvSpPr>
        <p:spPr bwMode="auto">
          <a:xfrm>
            <a:off x="7643813" y="3000375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выход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8203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Молодильные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8197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8200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№4</a:t>
            </a:r>
          </a:p>
        </p:txBody>
      </p:sp>
      <p:sp>
        <p:nvSpPr>
          <p:cNvPr id="8201" name="Прямоугольник 12"/>
          <p:cNvSpPr>
            <a:spLocks noChangeArrowheads="1"/>
          </p:cNvSpPr>
          <p:nvPr/>
        </p:nvSpPr>
        <p:spPr bwMode="auto">
          <a:xfrm>
            <a:off x="1857375" y="1714500"/>
            <a:ext cx="596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Яблоки, дающие молодость? </a:t>
            </a:r>
          </a:p>
        </p:txBody>
      </p:sp>
      <p:sp>
        <p:nvSpPr>
          <p:cNvPr id="14" name="Управляющая кнопка: настраиваемая 13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9227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Дуб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9221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9224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№5</a:t>
            </a:r>
          </a:p>
        </p:txBody>
      </p:sp>
      <p:sp>
        <p:nvSpPr>
          <p:cNvPr id="9225" name="Прямоугольник 12"/>
          <p:cNvSpPr>
            <a:spLocks noChangeArrowheads="1"/>
          </p:cNvSpPr>
          <p:nvPr/>
        </p:nvSpPr>
        <p:spPr bwMode="auto">
          <a:xfrm>
            <a:off x="2286000" y="1643063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Дерево, чаще всего встречающееся  в сказках?</a:t>
            </a:r>
          </a:p>
        </p:txBody>
      </p:sp>
      <p:sp>
        <p:nvSpPr>
          <p:cNvPr id="14" name="Управляющая кнопка: настраиваемая 13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0251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Меч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0245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0248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№6</a:t>
            </a:r>
          </a:p>
        </p:txBody>
      </p:sp>
      <p:sp>
        <p:nvSpPr>
          <p:cNvPr id="10249" name="Прямоугольник 12"/>
          <p:cNvSpPr>
            <a:spLocks noChangeArrowheads="1"/>
          </p:cNvSpPr>
          <p:nvPr/>
        </p:nvSpPr>
        <p:spPr bwMode="auto">
          <a:xfrm>
            <a:off x="2286000" y="1643063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Оружие, которым пользовались сказочные богатыри?</a:t>
            </a:r>
          </a:p>
        </p:txBody>
      </p:sp>
      <p:sp>
        <p:nvSpPr>
          <p:cNvPr id="14" name="Управляющая кнопка: настраиваемая 13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428875" y="4643438"/>
            <a:ext cx="4214813" cy="2000250"/>
            <a:chOff x="2805112" y="4286256"/>
            <a:chExt cx="4838722" cy="2428892"/>
          </a:xfrm>
        </p:grpSpPr>
        <p:pic>
          <p:nvPicPr>
            <p:cNvPr id="11275" name="Рисунок 4" descr="68cba89e1fc1cb1390827614906cada4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05112" y="4829198"/>
              <a:ext cx="3533775" cy="18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Выноска-облако 5"/>
            <p:cNvSpPr/>
            <p:nvPr/>
          </p:nvSpPr>
          <p:spPr bwMode="auto">
            <a:xfrm>
              <a:off x="4715086" y="4286256"/>
              <a:ext cx="2928748" cy="1642394"/>
            </a:xfrm>
            <a:prstGeom prst="cloudCallout">
              <a:avLst>
                <a:gd name="adj1" fmla="val -74884"/>
                <a:gd name="adj2" fmla="val 53363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Смородина</a:t>
              </a:r>
            </a:p>
          </p:txBody>
        </p:sp>
      </p:grpSp>
      <p:sp>
        <p:nvSpPr>
          <p:cNvPr id="10" name="Стрелка вправо 9"/>
          <p:cNvSpPr/>
          <p:nvPr/>
        </p:nvSpPr>
        <p:spPr bwMode="auto">
          <a:xfrm>
            <a:off x="71438" y="4929188"/>
            <a:ext cx="2357437" cy="157162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6786563" y="4857750"/>
            <a:ext cx="2214562" cy="1571625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Не знаете ответ?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Жмите здесь!</a:t>
            </a:r>
          </a:p>
        </p:txBody>
      </p:sp>
      <p:pic>
        <p:nvPicPr>
          <p:cNvPr id="11269" name="Рисунок 11" descr="bestgif.narod.ru_88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63"/>
            <a:ext cx="2071688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86000" y="428625"/>
            <a:ext cx="4929188" cy="35718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50000"/>
              </a:lnSpc>
            </a:pPr>
            <a:endParaRPr lang="ru-RU" sz="100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Управляющая кнопка: настраиваемая 11">
            <a:hlinkClick r:id="" action="ppaction://hlinkshowjump?jump=nextslide" highlightClick="1"/>
          </p:cNvPr>
          <p:cNvSpPr/>
          <p:nvPr/>
        </p:nvSpPr>
        <p:spPr bwMode="auto">
          <a:xfrm>
            <a:off x="7643813" y="2928938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следующий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  <p:sp>
        <p:nvSpPr>
          <p:cNvPr id="11272" name="TextBox 12"/>
          <p:cNvSpPr txBox="1">
            <a:spLocks noChangeArrowheads="1"/>
          </p:cNvSpPr>
          <p:nvPr/>
        </p:nvSpPr>
        <p:spPr bwMode="auto">
          <a:xfrm>
            <a:off x="2928938" y="928688"/>
            <a:ext cx="3643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Вопрос №7</a:t>
            </a:r>
          </a:p>
        </p:txBody>
      </p:sp>
      <p:sp>
        <p:nvSpPr>
          <p:cNvPr id="11273" name="Прямоугольник 12"/>
          <p:cNvSpPr>
            <a:spLocks noChangeArrowheads="1"/>
          </p:cNvSpPr>
          <p:nvPr/>
        </p:nvSpPr>
        <p:spPr bwMode="auto">
          <a:xfrm>
            <a:off x="2000250" y="1571625"/>
            <a:ext cx="51435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Река, у которой сражался Иван- крестьянский сын?</a:t>
            </a:r>
          </a:p>
        </p:txBody>
      </p:sp>
      <p:sp>
        <p:nvSpPr>
          <p:cNvPr id="14" name="Управляющая кнопка: настраиваемая 13">
            <a:hlinkClick r:id="rId4" action="ppaction://hlinksldjump" highlightClick="1"/>
          </p:cNvPr>
          <p:cNvSpPr/>
          <p:nvPr/>
        </p:nvSpPr>
        <p:spPr bwMode="auto">
          <a:xfrm>
            <a:off x="7643813" y="2214563"/>
            <a:ext cx="1071562" cy="5715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выбрать </a:t>
            </a:r>
          </a:p>
          <a:p>
            <a:pPr algn="ctr">
              <a:defRPr/>
            </a:pPr>
            <a:r>
              <a:rPr kumimoji="1" lang="ru-RU" sz="1400" dirty="0">
                <a:latin typeface="Times New Roman" charset="0"/>
                <a:cs typeface="Arial" charset="0"/>
              </a:rPr>
              <a:t>вопрос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4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ст-модер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Пост-модерн 1">
        <a:dk1>
          <a:srgbClr val="8383AD"/>
        </a:dk1>
        <a:lt1>
          <a:srgbClr val="FEFED6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EFEE8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т-модерн 2">
        <a:dk1>
          <a:srgbClr val="8383AD"/>
        </a:dk1>
        <a:lt1>
          <a:srgbClr val="FFFFFF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FFFFF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т-модерн 3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DDDDDD"/>
        </a:accent1>
        <a:accent2>
          <a:srgbClr val="5F5F5F"/>
        </a:accent2>
        <a:accent3>
          <a:srgbClr val="FFFFFF"/>
        </a:accent3>
        <a:accent4>
          <a:srgbClr val="404040"/>
        </a:accent4>
        <a:accent5>
          <a:srgbClr val="EBEBEB"/>
        </a:accent5>
        <a:accent6>
          <a:srgbClr val="555555"/>
        </a:accent6>
        <a:hlink>
          <a:srgbClr val="C0C0C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т-модерн 4">
        <a:dk1>
          <a:srgbClr val="424262"/>
        </a:dk1>
        <a:lt1>
          <a:srgbClr val="FFFFFF"/>
        </a:lt1>
        <a:dk2>
          <a:srgbClr val="22659C"/>
        </a:dk2>
        <a:lt2>
          <a:srgbClr val="A4AEC2"/>
        </a:lt2>
        <a:accent1>
          <a:srgbClr val="B1C7E7"/>
        </a:accent1>
        <a:accent2>
          <a:srgbClr val="494983"/>
        </a:accent2>
        <a:accent3>
          <a:srgbClr val="FFFFFF"/>
        </a:accent3>
        <a:accent4>
          <a:srgbClr val="373753"/>
        </a:accent4>
        <a:accent5>
          <a:srgbClr val="D5E0F1"/>
        </a:accent5>
        <a:accent6>
          <a:srgbClr val="414176"/>
        </a:accent6>
        <a:hlink>
          <a:srgbClr val="6EADC4"/>
        </a:hlink>
        <a:folHlink>
          <a:srgbClr val="3E688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т-модерн 5">
        <a:dk1>
          <a:srgbClr val="000000"/>
        </a:dk1>
        <a:lt1>
          <a:srgbClr val="FFFFFF"/>
        </a:lt1>
        <a:dk2>
          <a:srgbClr val="404176"/>
        </a:dk2>
        <a:lt2>
          <a:srgbClr val="969696"/>
        </a:lt2>
        <a:accent1>
          <a:srgbClr val="B4CD81"/>
        </a:accent1>
        <a:accent2>
          <a:srgbClr val="717EB5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6672A4"/>
        </a:accent6>
        <a:hlink>
          <a:srgbClr val="D793C2"/>
        </a:hlink>
        <a:folHlink>
          <a:srgbClr val="8267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т-модерн 6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B4CD81"/>
        </a:accent1>
        <a:accent2>
          <a:srgbClr val="DEA45E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C99454"/>
        </a:accent6>
        <a:hlink>
          <a:srgbClr val="D793C2"/>
        </a:hlink>
        <a:folHlink>
          <a:srgbClr val="A08BB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ост-модерн 7">
        <a:dk1>
          <a:srgbClr val="111111"/>
        </a:dk1>
        <a:lt1>
          <a:srgbClr val="FAF5D2"/>
        </a:lt1>
        <a:dk2>
          <a:srgbClr val="4D4D4D"/>
        </a:dk2>
        <a:lt2>
          <a:srgbClr val="D0C59E"/>
        </a:lt2>
        <a:accent1>
          <a:srgbClr val="BABE90"/>
        </a:accent1>
        <a:accent2>
          <a:srgbClr val="666699"/>
        </a:accent2>
        <a:accent3>
          <a:srgbClr val="B2B2B2"/>
        </a:accent3>
        <a:accent4>
          <a:srgbClr val="D6D1B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Тема14</Template>
  <TotalTime>185</TotalTime>
  <Words>1841</Words>
  <Application>Microsoft Office PowerPoint</Application>
  <PresentationFormat>On-screen Show (4:3)</PresentationFormat>
  <Paragraphs>620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Wingdings</vt:lpstr>
      <vt:lpstr>Calibri</vt:lpstr>
      <vt:lpstr>Arial Narrow</vt:lpstr>
      <vt:lpstr>Times New Roman</vt:lpstr>
      <vt:lpstr>Тема14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Notebook</dc:creator>
  <cp:lastModifiedBy>Windows User</cp:lastModifiedBy>
  <cp:revision>33</cp:revision>
  <dcterms:created xsi:type="dcterms:W3CDTF">2009-09-06T04:36:08Z</dcterms:created>
  <dcterms:modified xsi:type="dcterms:W3CDTF">2016-05-07T18:05:40Z</dcterms:modified>
</cp:coreProperties>
</file>