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9" r:id="rId6"/>
    <p:sldId id="270" r:id="rId7"/>
    <p:sldId id="271" r:id="rId8"/>
    <p:sldId id="272" r:id="rId9"/>
    <p:sldId id="273" r:id="rId10"/>
    <p:sldId id="267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7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lgabor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5805264"/>
            <a:ext cx="4608512" cy="980728"/>
          </a:xfrm>
        </p:spPr>
        <p:txBody>
          <a:bodyPr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139952" y="260648"/>
            <a:ext cx="4756520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2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Интерактивный тренажёр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2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/>
            </a:r>
            <a:br>
              <a:rPr lang="ru-RU" sz="2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</a:br>
            <a:r>
              <a:rPr lang="ru-RU" sz="9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«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С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л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о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ж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е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н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и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е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 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в 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п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р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е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д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е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л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а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х 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2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0</a:t>
            </a:r>
            <a:r>
              <a:rPr lang="ru-RU" sz="9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»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53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/>
            </a:r>
            <a:br>
              <a:rPr lang="ru-RU" sz="53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</a:br>
            <a:r>
              <a:rPr lang="ru-RU" sz="2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Математика</a:t>
            </a:r>
            <a:br>
              <a:rPr lang="ru-RU" sz="2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</a:br>
            <a:r>
              <a:rPr lang="ru-RU" sz="2800" b="1" dirty="0" smtClean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1 класс</a:t>
            </a:r>
            <a:endParaRPr lang="ru-RU" dirty="0">
              <a:ln w="19050">
                <a:noFill/>
                <a:prstDash val="solid"/>
              </a:ln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60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множение 1">
            <a:hlinkClick r:id="" action="ppaction://hlinkshowjump?jump=endshow"/>
          </p:cNvPr>
          <p:cNvSpPr/>
          <p:nvPr/>
        </p:nvSpPr>
        <p:spPr>
          <a:xfrm>
            <a:off x="8446174" y="6165304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707904" y="116632"/>
            <a:ext cx="5436096" cy="176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8493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274638"/>
            <a:ext cx="483488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Информационные источники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764705"/>
            <a:ext cx="4834880" cy="504056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dirty="0">
                <a:solidFill>
                  <a:schemeClr val="accent3">
                    <a:lumMod val="75000"/>
                  </a:schemeClr>
                </a:solidFill>
                <a:ea typeface="Calibri"/>
                <a:cs typeface="Times New Roman"/>
              </a:rPr>
              <a:t>Автор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ea typeface="Calibri"/>
                <a:cs typeface="Times New Roman"/>
              </a:rPr>
              <a:t>фона и картинок </a:t>
            </a:r>
            <a:r>
              <a:rPr lang="ru-RU" sz="1600" dirty="0">
                <a:solidFill>
                  <a:schemeClr val="accent3">
                    <a:lumMod val="75000"/>
                  </a:schemeClr>
                </a:solidFill>
                <a:ea typeface="Calibri"/>
                <a:cs typeface="Times New Roman"/>
              </a:rPr>
              <a:t>Ольга Бор </a:t>
            </a:r>
            <a:r>
              <a:rPr lang="ru-RU" sz="1600" u="sng" dirty="0">
                <a:solidFill>
                  <a:schemeClr val="accent3">
                    <a:lumMod val="75000"/>
                  </a:schemeClr>
                </a:solidFill>
                <a:ea typeface="Calibri"/>
                <a:cs typeface="Times New Roman"/>
                <a:hlinkClick r:id="rId2"/>
              </a:rPr>
              <a:t>http://www.olgabor.com/</a:t>
            </a:r>
            <a:r>
              <a:rPr lang="ru-RU" sz="1600" u="sng" dirty="0">
                <a:solidFill>
                  <a:schemeClr val="accent3">
                    <a:lumMod val="75000"/>
                  </a:schemeClr>
                </a:solidFill>
                <a:ea typeface="Calibri"/>
                <a:cs typeface="Times New Roman"/>
              </a:rPr>
              <a:t/>
            </a:r>
            <a:br>
              <a:rPr lang="ru-RU" sz="1600" u="sng" dirty="0">
                <a:solidFill>
                  <a:schemeClr val="accent3">
                    <a:lumMod val="75000"/>
                  </a:schemeClr>
                </a:solidFill>
                <a:ea typeface="Calibri"/>
                <a:cs typeface="Times New Roman"/>
              </a:rPr>
            </a:br>
            <a:endParaRPr lang="ru-RU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Управляющая кнопка: возврат 3">
            <a:hlinkClick r:id="" action="ppaction://hlinkshowjump?jump=lastslideviewed" highlightClick="1"/>
          </p:cNvPr>
          <p:cNvSpPr/>
          <p:nvPr/>
        </p:nvSpPr>
        <p:spPr>
          <a:xfrm>
            <a:off x="8604448" y="6309320"/>
            <a:ext cx="360000" cy="360000"/>
          </a:xfrm>
          <a:prstGeom prst="actionButtonReturn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7266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188640"/>
            <a:ext cx="4464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Ребята! </a:t>
            </a:r>
          </a:p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редлагаем  вам проверить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свои знания. Когда ответ будет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 -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жмите на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облачко.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 на следующий слайд  по  </a:t>
            </a:r>
          </a:p>
        </p:txBody>
      </p:sp>
      <p:sp>
        <p:nvSpPr>
          <p:cNvPr id="3" name="Стрелка вправо 2">
            <a:hlinkClick r:id="" action="ppaction://hlinkshowjump?jump=nextslide"/>
          </p:cNvPr>
          <p:cNvSpPr/>
          <p:nvPr/>
        </p:nvSpPr>
        <p:spPr>
          <a:xfrm>
            <a:off x="7092280" y="2132856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сведения 3">
            <a:hlinkClick r:id="" action="ppaction://hlinkshowjump?jump=lastslide" highlightClick="1"/>
          </p:cNvPr>
          <p:cNvSpPr/>
          <p:nvPr/>
        </p:nvSpPr>
        <p:spPr>
          <a:xfrm>
            <a:off x="179512" y="181895"/>
            <a:ext cx="360000" cy="360000"/>
          </a:xfrm>
          <a:prstGeom prst="actionButtonInformation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062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88424" y="6309320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лако 11"/>
          <p:cNvSpPr/>
          <p:nvPr/>
        </p:nvSpPr>
        <p:spPr>
          <a:xfrm>
            <a:off x="6999590" y="548680"/>
            <a:ext cx="1557010" cy="879926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11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6999590" y="548680"/>
            <a:ext cx="1557010" cy="879926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4+7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Облако 13"/>
          <p:cNvSpPr/>
          <p:nvPr/>
        </p:nvSpPr>
        <p:spPr>
          <a:xfrm>
            <a:off x="1166942" y="548681"/>
            <a:ext cx="1557010" cy="879925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16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Облако 14"/>
          <p:cNvSpPr/>
          <p:nvPr/>
        </p:nvSpPr>
        <p:spPr>
          <a:xfrm>
            <a:off x="1166942" y="566285"/>
            <a:ext cx="1557010" cy="844717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8+8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Облако 15"/>
          <p:cNvSpPr/>
          <p:nvPr/>
        </p:nvSpPr>
        <p:spPr>
          <a:xfrm>
            <a:off x="4119270" y="548680"/>
            <a:ext cx="1557010" cy="879926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11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Облако 16"/>
          <p:cNvSpPr/>
          <p:nvPr/>
        </p:nvSpPr>
        <p:spPr>
          <a:xfrm>
            <a:off x="4119270" y="548680"/>
            <a:ext cx="1557010" cy="879926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3+8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87624" y="556595"/>
            <a:ext cx="1608336" cy="86409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39952" y="548680"/>
            <a:ext cx="1608336" cy="87992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99590" y="559389"/>
            <a:ext cx="1557010" cy="85850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1513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88424" y="6309320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блако 20"/>
          <p:cNvSpPr/>
          <p:nvPr/>
        </p:nvSpPr>
        <p:spPr>
          <a:xfrm>
            <a:off x="6999590" y="548680"/>
            <a:ext cx="1557010" cy="763835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18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Облако 21"/>
          <p:cNvSpPr/>
          <p:nvPr/>
        </p:nvSpPr>
        <p:spPr>
          <a:xfrm>
            <a:off x="6999590" y="548680"/>
            <a:ext cx="1557010" cy="763835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9+9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3" name="Облако 22"/>
          <p:cNvSpPr/>
          <p:nvPr/>
        </p:nvSpPr>
        <p:spPr>
          <a:xfrm>
            <a:off x="1166942" y="548680"/>
            <a:ext cx="1557010" cy="763835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13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Облако 23"/>
          <p:cNvSpPr/>
          <p:nvPr/>
        </p:nvSpPr>
        <p:spPr>
          <a:xfrm>
            <a:off x="1166942" y="548680"/>
            <a:ext cx="1557010" cy="733271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9+4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5" name="Облако 24"/>
          <p:cNvSpPr/>
          <p:nvPr/>
        </p:nvSpPr>
        <p:spPr>
          <a:xfrm>
            <a:off x="4119270" y="548680"/>
            <a:ext cx="1557010" cy="763835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12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6" name="Облако 25"/>
          <p:cNvSpPr/>
          <p:nvPr/>
        </p:nvSpPr>
        <p:spPr>
          <a:xfrm>
            <a:off x="4107190" y="548680"/>
            <a:ext cx="1557010" cy="763835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5+7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187624" y="548680"/>
            <a:ext cx="1608336" cy="75009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119270" y="548680"/>
            <a:ext cx="1557010" cy="76383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999590" y="548681"/>
            <a:ext cx="1557010" cy="7452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364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88424" y="6309320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6929880" y="548679"/>
            <a:ext cx="1626720" cy="896045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13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6929880" y="548679"/>
            <a:ext cx="1626720" cy="896045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7+6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1097232" y="548680"/>
            <a:ext cx="1626720" cy="896044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6" name="Облако 5"/>
          <p:cNvSpPr/>
          <p:nvPr/>
        </p:nvSpPr>
        <p:spPr>
          <a:xfrm>
            <a:off x="1097232" y="548680"/>
            <a:ext cx="1626720" cy="860191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7+8</a:t>
            </a:r>
          </a:p>
        </p:txBody>
      </p:sp>
      <p:sp>
        <p:nvSpPr>
          <p:cNvPr id="7" name="Облако 6"/>
          <p:cNvSpPr/>
          <p:nvPr/>
        </p:nvSpPr>
        <p:spPr>
          <a:xfrm>
            <a:off x="4049560" y="548679"/>
            <a:ext cx="1626720" cy="896045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8" name="Облако 7"/>
          <p:cNvSpPr/>
          <p:nvPr/>
        </p:nvSpPr>
        <p:spPr>
          <a:xfrm>
            <a:off x="4037480" y="548679"/>
            <a:ext cx="1626720" cy="896045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7+9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548679"/>
            <a:ext cx="1680344" cy="87992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37480" y="548679"/>
            <a:ext cx="1626720" cy="8960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9880" y="548680"/>
            <a:ext cx="1626720" cy="8742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5319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88424" y="6309320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6929880" y="548680"/>
            <a:ext cx="1626720" cy="763835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11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6929880" y="548680"/>
            <a:ext cx="1626720" cy="763835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5+6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1097232" y="548680"/>
            <a:ext cx="1626720" cy="763835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11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097232" y="548680"/>
            <a:ext cx="1626720" cy="733271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2+9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4049560" y="548680"/>
            <a:ext cx="1626720" cy="763835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12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4037480" y="548680"/>
            <a:ext cx="1626720" cy="763835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3+9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548680"/>
            <a:ext cx="1680344" cy="75009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49560" y="548680"/>
            <a:ext cx="1626720" cy="76383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9880" y="548681"/>
            <a:ext cx="1626720" cy="7452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9401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88424" y="6309320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6860170" y="548680"/>
            <a:ext cx="1696430" cy="763835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17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6860170" y="548680"/>
            <a:ext cx="1696430" cy="763835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9+8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1027522" y="548680"/>
            <a:ext cx="1696430" cy="763835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13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027522" y="548680"/>
            <a:ext cx="1696430" cy="733271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8+5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3979850" y="548680"/>
            <a:ext cx="1696430" cy="763835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12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3967770" y="548680"/>
            <a:ext cx="1696430" cy="763835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4+8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548680"/>
            <a:ext cx="1752352" cy="75009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07842" y="548680"/>
            <a:ext cx="1696430" cy="76383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60170" y="548681"/>
            <a:ext cx="1696430" cy="7452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3659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88424" y="6309320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6929880" y="548680"/>
            <a:ext cx="1626720" cy="733271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15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6929880" y="548680"/>
            <a:ext cx="1626720" cy="733271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9+6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1097232" y="548680"/>
            <a:ext cx="1626720" cy="733271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14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097232" y="548680"/>
            <a:ext cx="1626720" cy="703931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  <a:cs typeface="Times New Roman" panose="02020603050405020304" pitchFamily="18" charset="0"/>
              </a:rPr>
              <a:t>6</a:t>
            </a: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+8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4049560" y="548680"/>
            <a:ext cx="1626720" cy="733271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12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4037480" y="548680"/>
            <a:ext cx="1626720" cy="733271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6+6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548680"/>
            <a:ext cx="1680344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77552" y="548680"/>
            <a:ext cx="1626720" cy="73327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57872" y="548681"/>
            <a:ext cx="1626720" cy="71542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7952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388424" y="6309320"/>
            <a:ext cx="504056" cy="288032"/>
          </a:xfrm>
          <a:prstGeom prst="rightArrow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лако 2"/>
          <p:cNvSpPr/>
          <p:nvPr/>
        </p:nvSpPr>
        <p:spPr>
          <a:xfrm>
            <a:off x="6999590" y="548680"/>
            <a:ext cx="1557010" cy="733271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14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6999590" y="548680"/>
            <a:ext cx="1557010" cy="733271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7+7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1166942" y="548680"/>
            <a:ext cx="1557010" cy="733271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16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166942" y="548680"/>
            <a:ext cx="1557010" cy="703931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7+9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4119270" y="548680"/>
            <a:ext cx="1557010" cy="733271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11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4119270" y="548680"/>
            <a:ext cx="1557010" cy="733271"/>
          </a:xfrm>
          <a:prstGeom prst="cloud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3+8</a:t>
            </a:r>
            <a:endParaRPr lang="ru-RU" sz="40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548680"/>
            <a:ext cx="1608336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39952" y="548680"/>
            <a:ext cx="1608336" cy="73327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99590" y="548681"/>
            <a:ext cx="1557010" cy="71542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3680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2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78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Информационные 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Сложение в пределах 20</dc:title>
  <dc:creator>Фокина Лидия Петровна</dc:creator>
  <cp:keywords>Интерактивный тренажёр</cp:keywords>
  <cp:lastModifiedBy>Галина</cp:lastModifiedBy>
  <cp:revision>16</cp:revision>
  <dcterms:created xsi:type="dcterms:W3CDTF">2016-10-04T15:13:58Z</dcterms:created>
  <dcterms:modified xsi:type="dcterms:W3CDTF">2020-04-14T12:20:39Z</dcterms:modified>
</cp:coreProperties>
</file>