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256" r:id="rId3"/>
    <p:sldId id="261" r:id="rId4"/>
    <p:sldId id="262" r:id="rId5"/>
    <p:sldId id="264" r:id="rId6"/>
    <p:sldId id="265" r:id="rId7"/>
    <p:sldId id="266" r:id="rId8"/>
    <p:sldId id="268" r:id="rId9"/>
    <p:sldId id="270" r:id="rId10"/>
    <p:sldId id="273" r:id="rId11"/>
    <p:sldId id="278" r:id="rId12"/>
    <p:sldId id="279" r:id="rId13"/>
    <p:sldId id="280" r:id="rId14"/>
    <p:sldId id="281" r:id="rId15"/>
    <p:sldId id="282" r:id="rId16"/>
    <p:sldId id="283" r:id="rId17"/>
    <p:sldId id="292" r:id="rId18"/>
    <p:sldId id="288" r:id="rId19"/>
    <p:sldId id="309" r:id="rId20"/>
    <p:sldId id="31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34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победа\1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0" t="8149" r="9744" b="13228"/>
          <a:stretch/>
        </p:blipFill>
        <p:spPr bwMode="auto">
          <a:xfrm>
            <a:off x="791726" y="1888529"/>
            <a:ext cx="7414789" cy="488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победа\дети побед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63" y="116632"/>
            <a:ext cx="8754697" cy="177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60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93"/>
    </mc:Choice>
    <mc:Fallback xmlns="">
      <p:transition spd="slow" advTm="979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" b="1733"/>
          <a:stretch/>
        </p:blipFill>
        <p:spPr>
          <a:xfrm>
            <a:off x="467544" y="332656"/>
            <a:ext cx="8032185" cy="59310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9562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89"/>
    </mc:Choice>
    <mc:Fallback xmlns="">
      <p:transition spd="slow" advTm="6889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280920" cy="62646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7963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63"/>
    </mc:Choice>
    <mc:Fallback xmlns="">
      <p:transition spd="slow" advTm="5863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" b="3334"/>
          <a:stretch/>
        </p:blipFill>
        <p:spPr>
          <a:xfrm>
            <a:off x="179512" y="188640"/>
            <a:ext cx="8710450" cy="6336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763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74"/>
    </mc:Choice>
    <mc:Fallback xmlns="">
      <p:transition spd="slow" advTm="6174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1" r="341" b="2733"/>
          <a:stretch/>
        </p:blipFill>
        <p:spPr>
          <a:xfrm>
            <a:off x="611560" y="260648"/>
            <a:ext cx="8039199" cy="5976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882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67"/>
    </mc:Choice>
    <mc:Fallback xmlns="">
      <p:transition spd="slow" advTm="5967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2" r="1542" b="1933"/>
          <a:stretch/>
        </p:blipFill>
        <p:spPr>
          <a:xfrm>
            <a:off x="467544" y="332656"/>
            <a:ext cx="8280920" cy="58926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0590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17"/>
    </mc:Choice>
    <mc:Fallback xmlns="">
      <p:transition spd="slow" advTm="6517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" r="3192"/>
          <a:stretch/>
        </p:blipFill>
        <p:spPr>
          <a:xfrm>
            <a:off x="611560" y="260648"/>
            <a:ext cx="7985860" cy="61342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1325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56"/>
    </mc:Choice>
    <mc:Fallback xmlns="">
      <p:transition spd="slow" advTm="7156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9" r="1726"/>
          <a:stretch/>
        </p:blipFill>
        <p:spPr>
          <a:xfrm>
            <a:off x="323528" y="332656"/>
            <a:ext cx="8280920" cy="61927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6337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39"/>
    </mc:Choice>
    <mc:Fallback xmlns="">
      <p:transition spd="slow" advTm="6339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1" r="1092"/>
          <a:stretch/>
        </p:blipFill>
        <p:spPr>
          <a:xfrm>
            <a:off x="179512" y="188640"/>
            <a:ext cx="8789156" cy="6381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1985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93"/>
    </mc:Choice>
    <mc:Fallback xmlns="">
      <p:transition spd="slow" advTm="6893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" r="1691" b="2733"/>
          <a:stretch/>
        </p:blipFill>
        <p:spPr>
          <a:xfrm>
            <a:off x="179512" y="260648"/>
            <a:ext cx="8747784" cy="64337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5930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31"/>
    </mc:Choice>
    <mc:Fallback xmlns="">
      <p:transition spd="slow" advTm="663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60648"/>
            <a:ext cx="4793580" cy="6391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9147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70"/>
    </mc:Choice>
    <mc:Fallback xmlns="">
      <p:transition spd="slow" advTm="737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0335"/>
            <a:ext cx="8460432" cy="6345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181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19"/>
    </mc:Choice>
    <mc:Fallback xmlns="">
      <p:transition spd="slow" advTm="6119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214" y="476672"/>
            <a:ext cx="7283555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7706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41"/>
    </mc:Choice>
    <mc:Fallback xmlns="">
      <p:transition spd="slow" advTm="1094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3" b="3631"/>
          <a:stretch/>
        </p:blipFill>
        <p:spPr>
          <a:xfrm>
            <a:off x="323528" y="260648"/>
            <a:ext cx="8357274" cy="61206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4732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46"/>
    </mc:Choice>
    <mc:Fallback xmlns="">
      <p:transition spd="slow" advTm="604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" t="3050" r="-109" b="1734"/>
          <a:stretch/>
        </p:blipFill>
        <p:spPr>
          <a:xfrm>
            <a:off x="251520" y="404664"/>
            <a:ext cx="8568952" cy="61988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0597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42"/>
    </mc:Choice>
    <mc:Fallback xmlns="">
      <p:transition spd="slow" advTm="6342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" t="9651" r="492" b="733"/>
          <a:stretch/>
        </p:blipFill>
        <p:spPr>
          <a:xfrm>
            <a:off x="467544" y="548680"/>
            <a:ext cx="8293781" cy="5760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241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86"/>
    </mc:Choice>
    <mc:Fallback xmlns="">
      <p:transition spd="slow" advTm="6086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68" b="4214"/>
          <a:stretch/>
        </p:blipFill>
        <p:spPr>
          <a:xfrm>
            <a:off x="1979712" y="45817"/>
            <a:ext cx="5328592" cy="67911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4355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03"/>
    </mc:Choice>
    <mc:Fallback xmlns="">
      <p:transition spd="slow" advTm="6503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" t="-150" r="1725" b="733"/>
          <a:stretch/>
        </p:blipFill>
        <p:spPr>
          <a:xfrm>
            <a:off x="1979712" y="28846"/>
            <a:ext cx="4896544" cy="6816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075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44"/>
    </mc:Choice>
    <mc:Fallback xmlns="">
      <p:transition spd="slow" advTm="7644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" t="5449" r="3538" b="2841"/>
          <a:stretch/>
        </p:blipFill>
        <p:spPr>
          <a:xfrm>
            <a:off x="539552" y="404664"/>
            <a:ext cx="8175678" cy="5904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1254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61"/>
    </mc:Choice>
    <mc:Fallback xmlns="">
      <p:transition spd="slow" advTm="626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1" t="11150" r="1843" b="558"/>
          <a:stretch/>
        </p:blipFill>
        <p:spPr>
          <a:xfrm>
            <a:off x="251520" y="188640"/>
            <a:ext cx="8732200" cy="6408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5832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14"/>
    </mc:Choice>
    <mc:Fallback xmlns="">
      <p:transition spd="slow" advTm="6814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0</Words>
  <Application>Microsoft Office PowerPoint</Application>
  <PresentationFormat>Экран (4:3)</PresentationFormat>
  <Paragraphs>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Гульзахра</dc:creator>
  <cp:lastModifiedBy>Lex</cp:lastModifiedBy>
  <cp:revision>12</cp:revision>
  <dcterms:created xsi:type="dcterms:W3CDTF">2017-05-04T03:52:43Z</dcterms:created>
  <dcterms:modified xsi:type="dcterms:W3CDTF">2020-04-14T14:57:51Z</dcterms:modified>
</cp:coreProperties>
</file>