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6" r:id="rId3"/>
    <p:sldId id="258" r:id="rId4"/>
    <p:sldId id="259" r:id="rId5"/>
    <p:sldId id="262" r:id="rId6"/>
    <p:sldId id="263" r:id="rId7"/>
    <p:sldId id="279" r:id="rId8"/>
    <p:sldId id="281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8" r:id="rId18"/>
    <p:sldId id="275" r:id="rId19"/>
    <p:sldId id="28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Zvon.mp3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7868" y="548680"/>
            <a:ext cx="5195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Урок </a:t>
            </a:r>
            <a:r>
              <a:rPr lang="ru-RU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технологии</a:t>
            </a:r>
            <a:endParaRPr lang="ru-RU" sz="5400" b="1" cap="none" spc="0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2584" y="3212976"/>
            <a:ext cx="387317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Пасхальное </a:t>
            </a:r>
          </a:p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яйцо.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Picture 4" descr="C:\Users\admin\Desktop\1368009497_19_640x48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70340" y="2428844"/>
            <a:ext cx="3690963" cy="4429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993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Драпанки</a:t>
            </a:r>
            <a:r>
              <a:rPr lang="ru-RU" dirty="0" smtClean="0"/>
              <a:t> (узор процарапывается);</a:t>
            </a:r>
            <a:endParaRPr lang="ru-RU" b="1" dirty="0"/>
          </a:p>
        </p:txBody>
      </p:sp>
      <p:pic>
        <p:nvPicPr>
          <p:cNvPr id="3" name="Рисунок 2" descr="http://www.sami-svoimi-rukami.ru/uploads/7671_step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" b="9"/>
          <a:stretch>
            <a:fillRect/>
          </a:stretch>
        </p:blipFill>
        <p:spPr bwMode="auto">
          <a:xfrm>
            <a:off x="464096" y="2101480"/>
            <a:ext cx="3243808" cy="385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http://delai-sam.com/uImages/1/127/801443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2357430"/>
            <a:ext cx="4457700" cy="3340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Бочарки</a:t>
            </a:r>
            <a:r>
              <a:rPr lang="ru-RU" dirty="0" smtClean="0"/>
              <a:t> (узор колечки);</a:t>
            </a:r>
            <a:endParaRPr lang="ru-RU" b="1" dirty="0"/>
          </a:p>
        </p:txBody>
      </p:sp>
      <p:pic>
        <p:nvPicPr>
          <p:cNvPr id="3" name="Рисунок 2" descr="http://rstart.com.ua/images/statti/razvitie-malishey/podelki-s-detmi-k-pashe/11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2071678"/>
            <a:ext cx="4214842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http://wallpaperstock.net/two-flowers-and-three-easter-eggs_wallpapers_17926_852x480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"/>
          <a:stretch>
            <a:fillRect/>
          </a:stretch>
        </p:blipFill>
        <p:spPr bwMode="auto">
          <a:xfrm>
            <a:off x="4500562" y="2000240"/>
            <a:ext cx="4429156" cy="4000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Малеванки</a:t>
            </a:r>
            <a:r>
              <a:rPr lang="ru-RU" dirty="0" smtClean="0"/>
              <a:t> (раскрашены кисточками, рисуют цветы, церкви)</a:t>
            </a:r>
            <a:endParaRPr lang="ru-RU" b="1" dirty="0"/>
          </a:p>
        </p:txBody>
      </p:sp>
      <p:pic>
        <p:nvPicPr>
          <p:cNvPr id="3" name="Рисунок 2" descr="http://www.dieta.drv.pl/wp-content/easter-egg-photo-i13.jpg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572000" y="1949977"/>
            <a:ext cx="4572000" cy="3846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http://img1.liveinternet.ru/images/attach/c/2/73/402/73402675_1737ee91030c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0" y="1949976"/>
            <a:ext cx="4357718" cy="3855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Цвет тоже означал разное: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214422"/>
            <a:ext cx="7143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красный</a:t>
            </a:r>
            <a:r>
              <a:rPr lang="ru-RU" sz="3600" i="1" dirty="0" smtClean="0"/>
              <a:t> </a:t>
            </a:r>
            <a:r>
              <a:rPr lang="ru-RU" sz="3600" dirty="0"/>
              <a:t>- цвет радости, жизни, любви;</a:t>
            </a:r>
          </a:p>
          <a:p>
            <a:r>
              <a:rPr lang="ru-RU" sz="3600" b="1" i="1" dirty="0">
                <a:solidFill>
                  <a:srgbClr val="FFC000"/>
                </a:solidFill>
              </a:rPr>
              <a:t>желтый</a:t>
            </a:r>
            <a:r>
              <a:rPr lang="ru-RU" sz="3600" dirty="0"/>
              <a:t> – посвящается солнцу, луне, звездам;</a:t>
            </a:r>
          </a:p>
          <a:p>
            <a:r>
              <a:rPr lang="ru-RU" sz="3600" b="1" i="1" dirty="0">
                <a:solidFill>
                  <a:srgbClr val="00B050"/>
                </a:solidFill>
              </a:rPr>
              <a:t>зеленый</a:t>
            </a:r>
            <a:r>
              <a:rPr lang="ru-RU" sz="3600" dirty="0"/>
              <a:t> – символизирует весну;</a:t>
            </a:r>
          </a:p>
          <a:p>
            <a:r>
              <a:rPr lang="ru-RU" sz="3600" i="1" dirty="0"/>
              <a:t>сочетание </a:t>
            </a:r>
            <a:r>
              <a:rPr lang="ru-RU" sz="3600" b="1" i="1" dirty="0">
                <a:solidFill>
                  <a:srgbClr val="FF0000"/>
                </a:solidFill>
              </a:rPr>
              <a:t>красного</a:t>
            </a:r>
            <a:r>
              <a:rPr lang="ru-RU" sz="3600" i="1" dirty="0"/>
              <a:t> и </a:t>
            </a:r>
            <a:r>
              <a:rPr lang="ru-RU" sz="3600" i="1" dirty="0">
                <a:solidFill>
                  <a:schemeClr val="bg1">
                    <a:lumMod val="65000"/>
                  </a:schemeClr>
                </a:solidFill>
              </a:rPr>
              <a:t>белого</a:t>
            </a:r>
            <a:r>
              <a:rPr lang="ru-RU" sz="36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ru-RU" sz="3600" dirty="0"/>
              <a:t>– благодарность за защиту от зла.</a:t>
            </a:r>
          </a:p>
          <a:p>
            <a:endParaRPr lang="ru-RU" dirty="0"/>
          </a:p>
        </p:txBody>
      </p:sp>
      <p:pic>
        <p:nvPicPr>
          <p:cNvPr id="41987" name="Picture 3" descr="http://t1.gstatic.com/images?q=tbn:ANd9GcSabZiXsIM5cv8x1t8cpvJk2o4D2I7X3Yujrj8D0v9VAoqJI-6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786578" y="5088624"/>
            <a:ext cx="2009830" cy="15054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яйцо\фото\pashalnoe-jaico-iz-bisera-1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214290"/>
            <a:ext cx="5712142" cy="3857652"/>
          </a:xfrm>
          <a:prstGeom prst="rect">
            <a:avLst/>
          </a:prstGeom>
          <a:noFill/>
        </p:spPr>
      </p:pic>
      <p:pic>
        <p:nvPicPr>
          <p:cNvPr id="2051" name="Picture 3" descr="C:\Users\admin\Desktop\s12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98888" y="3500414"/>
            <a:ext cx="4345112" cy="335758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44" y="4286256"/>
            <a:ext cx="4786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Украшение крупой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dmin\Desktop\Easter10 (1)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0"/>
            <a:ext cx="4786314" cy="5939594"/>
          </a:xfrm>
          <a:prstGeom prst="rect">
            <a:avLst/>
          </a:prstGeom>
          <a:noFill/>
        </p:spPr>
      </p:pic>
      <p:pic>
        <p:nvPicPr>
          <p:cNvPr id="4099" name="Picture 3" descr="C:\Users\admin\Desktop\9e66061651031b3b9fb531518c8a873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43504" y="1428712"/>
            <a:ext cx="3786214" cy="542928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929190" y="642918"/>
            <a:ext cx="49292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Роспись красками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1458974335-b580807b8ee9a44b13eda15ee57184b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357522" y="0"/>
            <a:ext cx="5786478" cy="6919326"/>
          </a:xfrm>
          <a:prstGeom prst="rect">
            <a:avLst/>
          </a:prstGeom>
          <a:noFill/>
        </p:spPr>
      </p:pic>
      <p:pic>
        <p:nvPicPr>
          <p:cNvPr id="5123" name="Picture 3" descr="C:\Users\admin\Desktop\f16-24a6822d3a4bc01471d1ba3f5520104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42852"/>
            <a:ext cx="4572914" cy="379254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4643446"/>
            <a:ext cx="300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Мозаика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dujLHdZOw_k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142852"/>
            <a:ext cx="6858048" cy="4209113"/>
          </a:xfrm>
          <a:prstGeom prst="rect">
            <a:avLst/>
          </a:prstGeom>
          <a:noFill/>
        </p:spPr>
      </p:pic>
      <p:pic>
        <p:nvPicPr>
          <p:cNvPr id="1027" name="Picture 3" descr="C:\Users\admin\Desktop\wx108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14809" y="3714752"/>
            <a:ext cx="4992217" cy="314324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4857760"/>
            <a:ext cx="4000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        </a:t>
            </a:r>
            <a:r>
              <a:rPr lang="ru-RU" sz="4000" b="1" dirty="0" err="1" smtClean="0"/>
              <a:t>Декупаж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500_F_21344449_X2VSwWfvS6H1PTKHvqTGf7GafgNbpj9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5213021" cy="3471872"/>
          </a:xfrm>
          <a:prstGeom prst="rect">
            <a:avLst/>
          </a:prstGeom>
          <a:noFill/>
        </p:spPr>
      </p:pic>
      <p:pic>
        <p:nvPicPr>
          <p:cNvPr id="6147" name="Picture 3" descr="C:\Users\admin\Desktop\f70dac3ccf85a04da0240d6d1269784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214346" y="3756537"/>
            <a:ext cx="5072098" cy="3101463"/>
          </a:xfrm>
          <a:prstGeom prst="rect">
            <a:avLst/>
          </a:prstGeom>
          <a:noFill/>
        </p:spPr>
      </p:pic>
      <p:pic>
        <p:nvPicPr>
          <p:cNvPr id="6148" name="Picture 4" descr="C:\Users\admin\Desktop\1368009497_19_640x48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86380" y="285728"/>
            <a:ext cx="3690963" cy="44291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357686" y="5214950"/>
            <a:ext cx="5000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/>
              <a:t>Пластилинопластика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Рисунок 1" descr="pasha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838_50d6b590e687fde3badc8d3532d2c0d9.jpg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42908" y="0"/>
            <a:ext cx="9717825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34550"/>
            <a:ext cx="51480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FF00"/>
                </a:solidFill>
              </a:rPr>
              <a:t>Праздники весны и традиции. Какие они? Праздничное </a:t>
            </a:r>
            <a:r>
              <a:rPr lang="ru-RU" sz="4000" dirty="0" smtClean="0">
                <a:solidFill>
                  <a:srgbClr val="FFFF00"/>
                </a:solidFill>
              </a:rPr>
              <a:t>яйцо.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Рисунок 1" descr="pasha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bridgetv.ru/upload/load/249922044db3f93c8fc048.36982025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5072452" cy="6858000"/>
          </a:xfrm>
          <a:prstGeom prst="rect">
            <a:avLst/>
          </a:prstGeom>
          <a:noFill/>
        </p:spPr>
      </p:pic>
      <p:pic>
        <p:nvPicPr>
          <p:cNvPr id="6" name="Picture 2" descr="http://img0.liveinternet.ru/images/attach/c/1/57/294/57294592_6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58400" y="1214422"/>
            <a:ext cx="3932174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0496" y="500043"/>
            <a:ext cx="457203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	Согласно преданию, первое пасхальное яйцо Святая  Мария Магдалина преподнесла римскому императору Тиберию. Когда Мария пришла к Тиберию и объявила о Воскресении Христа, император сказал, что это так же невозможно, как и то, что куриное яйцо будет красным, и после этих слов куриное яйцо, которое он держал, стало красного цвета.</a:t>
            </a:r>
            <a:endParaRPr lang="ru-RU" sz="2800" dirty="0"/>
          </a:p>
        </p:txBody>
      </p:sp>
      <p:pic>
        <p:nvPicPr>
          <p:cNvPr id="2050" name="Picture 2" descr="C:\Users\admin\Desktop\img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2852"/>
            <a:ext cx="4045488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43805026056716193736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" y="1752600"/>
            <a:ext cx="7315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7158" y="0"/>
            <a:ext cx="8286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813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Символ Пасхи - красное яйцо. На Пасху существует традиция, обмениваться красным яйцом, говоря «Христос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Воскресе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!» и отвечая «Воистину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Воскресе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!».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log2easter_eggs_lp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57224" y="785794"/>
            <a:ext cx="7653366" cy="607220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142852"/>
            <a:ext cx="8143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      Природные  натуральные  красители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0034" y="1214422"/>
            <a:ext cx="8266117" cy="550072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71538" y="285728"/>
            <a:ext cx="7500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Окрашивание пищевыми красителями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Крапанки</a:t>
            </a:r>
            <a:r>
              <a:rPr lang="ru-RU" dirty="0" smtClean="0"/>
              <a:t> (слёзки, точки, зёрнышки, капли);</a:t>
            </a:r>
            <a:endParaRPr lang="ru-RU" b="1" dirty="0"/>
          </a:p>
        </p:txBody>
      </p:sp>
      <p:pic>
        <p:nvPicPr>
          <p:cNvPr id="5" name="Рисунок 4" descr="http://cs10564.userapi.com/u39037237/-14/x_0196d156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27074"/>
            <a:ext cx="4407024" cy="3310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://moh-school.ru/upload/medialibrary/8b6/8b6bab9c19726d62f97ed08a6ab9e86b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71678"/>
            <a:ext cx="3911600" cy="336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273</TotalTime>
  <Words>126</Words>
  <Application>Microsoft Office PowerPoint</Application>
  <PresentationFormat>Экран (4:3)</PresentationFormat>
  <Paragraphs>22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Крапанки (слёзки, точки, зёрнышки, капли);</vt:lpstr>
      <vt:lpstr>Драпанки (узор процарапывается);</vt:lpstr>
      <vt:lpstr>Бочарки (узор колечки);</vt:lpstr>
      <vt:lpstr>Малеванки (раскрашены кисточками, рисуют цветы, церкви)</vt:lpstr>
      <vt:lpstr>Цвет тоже означал разное: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Lex</cp:lastModifiedBy>
  <cp:revision>39</cp:revision>
  <dcterms:created xsi:type="dcterms:W3CDTF">2019-04-10T12:47:36Z</dcterms:created>
  <dcterms:modified xsi:type="dcterms:W3CDTF">2020-04-16T13:12:33Z</dcterms:modified>
</cp:coreProperties>
</file>