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6"/>
  </p:notesMasterIdLst>
  <p:sldIdLst>
    <p:sldId id="257" r:id="rId2"/>
    <p:sldId id="274" r:id="rId3"/>
    <p:sldId id="282" r:id="rId4"/>
    <p:sldId id="278" r:id="rId5"/>
    <p:sldId id="267" r:id="rId6"/>
    <p:sldId id="275" r:id="rId7"/>
    <p:sldId id="280" r:id="rId8"/>
    <p:sldId id="283" r:id="rId9"/>
    <p:sldId id="284" r:id="rId10"/>
    <p:sldId id="279" r:id="rId11"/>
    <p:sldId id="277" r:id="rId12"/>
    <p:sldId id="276" r:id="rId13"/>
    <p:sldId id="281" r:id="rId14"/>
    <p:sldId id="258" r:id="rId15"/>
  </p:sldIdLst>
  <p:sldSz cx="9144000" cy="6858000" type="screen4x3"/>
  <p:notesSz cx="6858000" cy="9144000"/>
  <p:embeddedFontLst>
    <p:embeddedFont>
      <p:font typeface="Calibri" pitchFamily="34" charset="0"/>
      <p:regular r:id="rId17"/>
      <p:bold r:id="rId18"/>
      <p:italic r:id="rId19"/>
      <p:boldItalic r:id="rId20"/>
    </p:embeddedFont>
    <p:embeddedFont>
      <p:font typeface="AGCrownStyle"/>
      <p:italic r:id="rId21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9900"/>
    <a:srgbClr val="99FFCC"/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1" d="100"/>
          <a:sy n="91" d="100"/>
        </p:scale>
        <p:origin x="-72" y="9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81AC63-2777-488C-828C-3859D213E741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C709E2-7067-4963-A07F-EFC128B5ED2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F38E0-09AB-4DFB-A34D-7E2DD9ECC7AC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24420-013D-4F82-ADC1-6266736B11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F38E0-09AB-4DFB-A34D-7E2DD9ECC7AC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24420-013D-4F82-ADC1-6266736B11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F38E0-09AB-4DFB-A34D-7E2DD9ECC7AC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24420-013D-4F82-ADC1-6266736B11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F38E0-09AB-4DFB-A34D-7E2DD9ECC7AC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24420-013D-4F82-ADC1-6266736B11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F38E0-09AB-4DFB-A34D-7E2DD9ECC7AC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24420-013D-4F82-ADC1-6266736B11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F38E0-09AB-4DFB-A34D-7E2DD9ECC7AC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24420-013D-4F82-ADC1-6266736B11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F38E0-09AB-4DFB-A34D-7E2DD9ECC7AC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24420-013D-4F82-ADC1-6266736B11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F38E0-09AB-4DFB-A34D-7E2DD9ECC7AC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24420-013D-4F82-ADC1-6266736B11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F38E0-09AB-4DFB-A34D-7E2DD9ECC7AC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24420-013D-4F82-ADC1-6266736B11EA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5122" name="Picture 2" descr="https://art-apple.ru/albums/userpics/10001/raznoe93275.jp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1" y="0"/>
            <a:ext cx="9143997" cy="6857999"/>
          </a:xfrm>
          <a:prstGeom prst="rect">
            <a:avLst/>
          </a:prstGeom>
          <a:noFill/>
        </p:spPr>
      </p:pic>
      <p:sp>
        <p:nvSpPr>
          <p:cNvPr id="6" name="Рамка 5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3056"/>
            </a:avLst>
          </a:prstGeom>
          <a:blipFill>
            <a:blip r:embed="rId2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Рамка 7"/>
          <p:cNvSpPr/>
          <p:nvPr userDrawn="1"/>
        </p:nvSpPr>
        <p:spPr>
          <a:xfrm>
            <a:off x="214282" y="214290"/>
            <a:ext cx="8715436" cy="6429420"/>
          </a:xfrm>
          <a:prstGeom prst="frame">
            <a:avLst>
              <a:gd name="adj1" fmla="val 2612"/>
            </a:avLst>
          </a:prstGeom>
          <a:solidFill>
            <a:srgbClr val="008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F38E0-09AB-4DFB-A34D-7E2DD9ECC7AC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24420-013D-4F82-ADC1-6266736B11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F38E0-09AB-4DFB-A34D-7E2DD9ECC7AC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24420-013D-4F82-ADC1-6266736B11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9F38E0-09AB-4DFB-A34D-7E2DD9ECC7AC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224420-013D-4F82-ADC1-6266736B11E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mialand.ru/wp-content/uploads/2014/09/M1-1_17.jpg" TargetMode="External"/><Relationship Id="rId2" Type="http://schemas.openxmlformats.org/officeDocument/2006/relationships/hyperlink" Target="http://nachalo4ka.ru/wp-content/uploads/2014/05/FON-LETO-PREV%60YU-4.png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321571" y="500042"/>
            <a:ext cx="6500858" cy="64633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smtClean="0">
                <a:solidFill>
                  <a:schemeClr val="bg1"/>
                </a:solidFill>
              </a:rPr>
              <a:t>Интерактивный тренажёр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92943" y="1500174"/>
            <a:ext cx="7358114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GCrownStyle" pitchFamily="2" charset="0"/>
              </a:rPr>
              <a:t>Безударные гласные  </a:t>
            </a: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GCrownStyle" pitchFamily="2" charset="0"/>
              </a:rPr>
              <a:t>е, и </a:t>
            </a:r>
          </a:p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GCrownStyle" pitchFamily="2" charset="0"/>
              </a:rPr>
              <a:t>в корне слова 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GCrownStyle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43240" y="3286124"/>
            <a:ext cx="2857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9900"/>
                </a:solidFill>
              </a:rPr>
              <a:t>1 класс</a:t>
            </a:r>
            <a:endParaRPr lang="ru-RU" sz="3600" b="1" dirty="0">
              <a:solidFill>
                <a:srgbClr val="0099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86050" y="5572140"/>
            <a:ext cx="6000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>
              <a:solidFill>
                <a:srgbClr val="0099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9" name="Управляющая кнопка: сведения 8">
            <a:hlinkClick r:id="" action="ppaction://hlinkshowjump?jump=lastslide" highlightClick="1"/>
          </p:cNvPr>
          <p:cNvSpPr/>
          <p:nvPr/>
        </p:nvSpPr>
        <p:spPr>
          <a:xfrm>
            <a:off x="428596" y="428604"/>
            <a:ext cx="357190" cy="500066"/>
          </a:xfrm>
          <a:prstGeom prst="actionButtonInformation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" name="Picture 8" descr="http://mialand.ru/wp-content/uploads/2014/09/M1-1_17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14282" y="2368777"/>
            <a:ext cx="3000396" cy="4295870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714744" y="1285860"/>
            <a:ext cx="1000132" cy="928694"/>
          </a:xfrm>
          <a:prstGeom prst="ellipse">
            <a:avLst/>
          </a:prstGeom>
          <a:solidFill>
            <a:srgbClr val="FFFFFF"/>
          </a:solidFill>
          <a:ln>
            <a:solidFill>
              <a:srgbClr val="00800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</a:rPr>
              <a:t>е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6429388" y="1285860"/>
            <a:ext cx="928694" cy="928694"/>
          </a:xfrm>
          <a:prstGeom prst="ellipse">
            <a:avLst/>
          </a:prstGeom>
          <a:solidFill>
            <a:srgbClr val="FFFFFF"/>
          </a:solidFill>
          <a:ln>
            <a:solidFill>
              <a:srgbClr val="008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>
                <a:solidFill>
                  <a:srgbClr val="FF0000"/>
                </a:solidFill>
              </a:rPr>
              <a:t>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786182" y="3286124"/>
            <a:ext cx="3571900" cy="1214446"/>
          </a:xfrm>
          <a:prstGeom prst="roundRect">
            <a:avLst/>
          </a:prstGeom>
          <a:solidFill>
            <a:srgbClr val="008000"/>
          </a:solidFill>
          <a:ln>
            <a:solidFill>
              <a:srgbClr val="008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786182" y="3143248"/>
            <a:ext cx="35004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err="1" smtClean="0">
                <a:solidFill>
                  <a:schemeClr val="bg1"/>
                </a:solidFill>
              </a:rPr>
              <a:t>з</a:t>
            </a:r>
            <a:r>
              <a:rPr lang="ru-RU" sz="8000" b="1" dirty="0" smtClean="0">
                <a:solidFill>
                  <a:schemeClr val="bg1"/>
                </a:solidFill>
              </a:rPr>
              <a:t>    м а</a:t>
            </a:r>
            <a:endParaRPr lang="ru-RU" sz="80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86314" y="3143248"/>
            <a:ext cx="5000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</a:rPr>
              <a:t>и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6380" y="857232"/>
            <a:ext cx="571504" cy="156966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9600" dirty="0" smtClean="0">
                <a:ln>
                  <a:solidFill>
                    <a:srgbClr val="008000"/>
                  </a:solidFill>
                </a:ln>
                <a:solidFill>
                  <a:srgbClr val="FF0000"/>
                </a:solidFill>
              </a:rPr>
              <a:t>?</a:t>
            </a:r>
            <a:endParaRPr lang="ru-RU" sz="9600" dirty="0">
              <a:ln>
                <a:solidFill>
                  <a:srgbClr val="008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14876" y="3143248"/>
            <a:ext cx="571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dirty="0" smtClean="0">
                <a:solidFill>
                  <a:schemeClr val="bg1"/>
                </a:solidFill>
              </a:rPr>
              <a:t>.</a:t>
            </a:r>
            <a:endParaRPr lang="ru-RU" sz="8000" dirty="0">
              <a:solidFill>
                <a:schemeClr val="bg1"/>
              </a:solidFill>
            </a:endParaRPr>
          </a:p>
        </p:txBody>
      </p:sp>
      <p:sp>
        <p:nvSpPr>
          <p:cNvPr id="14" name="Стрелка вправо с вырезом 13">
            <a:hlinkClick r:id="" action="ppaction://hlinkshowjump?jump=nextslide"/>
          </p:cNvPr>
          <p:cNvSpPr/>
          <p:nvPr/>
        </p:nvSpPr>
        <p:spPr>
          <a:xfrm>
            <a:off x="8143900" y="5929330"/>
            <a:ext cx="571504" cy="500066"/>
          </a:xfrm>
          <a:prstGeom prst="notchedRightArrow">
            <a:avLst/>
          </a:prstGeom>
          <a:solidFill>
            <a:schemeClr val="bg1"/>
          </a:solidFill>
          <a:ln>
            <a:solidFill>
              <a:srgbClr val="008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5" name="Picture 8" descr="http://mialand.ru/wp-content/uploads/2014/09/M1-1_17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14282" y="1857364"/>
            <a:ext cx="3357586" cy="4807283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714744" y="1285860"/>
            <a:ext cx="1000132" cy="928694"/>
          </a:xfrm>
          <a:prstGeom prst="ellipse">
            <a:avLst/>
          </a:prstGeom>
          <a:solidFill>
            <a:srgbClr val="FFFFFF"/>
          </a:solidFill>
          <a:ln>
            <a:solidFill>
              <a:srgbClr val="00800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</a:rPr>
              <a:t>е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6429388" y="1285860"/>
            <a:ext cx="928694" cy="928694"/>
          </a:xfrm>
          <a:prstGeom prst="ellipse">
            <a:avLst/>
          </a:prstGeom>
          <a:solidFill>
            <a:srgbClr val="FFFFFF"/>
          </a:solidFill>
          <a:ln>
            <a:solidFill>
              <a:srgbClr val="008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>
                <a:solidFill>
                  <a:srgbClr val="FF0000"/>
                </a:solidFill>
              </a:rPr>
              <a:t>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71868" y="3286124"/>
            <a:ext cx="4071966" cy="1214446"/>
          </a:xfrm>
          <a:prstGeom prst="roundRect">
            <a:avLst/>
          </a:prstGeom>
          <a:solidFill>
            <a:srgbClr val="008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357554" y="3214686"/>
            <a:ext cx="45005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chemeClr val="bg1"/>
                </a:solidFill>
              </a:rPr>
              <a:t>с    </a:t>
            </a:r>
            <a:r>
              <a:rPr lang="ru-RU" sz="8000" b="1" dirty="0" err="1" smtClean="0">
                <a:solidFill>
                  <a:schemeClr val="bg1"/>
                </a:solidFill>
              </a:rPr>
              <a:t>с</a:t>
            </a:r>
            <a:r>
              <a:rPr lang="ru-RU" sz="8000" b="1" dirty="0" smtClean="0">
                <a:solidFill>
                  <a:schemeClr val="bg1"/>
                </a:solidFill>
              </a:rPr>
              <a:t> т </a:t>
            </a:r>
            <a:r>
              <a:rPr lang="ru-RU" sz="8000" b="1" dirty="0" err="1" smtClean="0">
                <a:solidFill>
                  <a:schemeClr val="bg1"/>
                </a:solidFill>
              </a:rPr>
              <a:t>р</a:t>
            </a:r>
            <a:r>
              <a:rPr lang="ru-RU" sz="8000" b="1" dirty="0" smtClean="0">
                <a:solidFill>
                  <a:schemeClr val="bg1"/>
                </a:solidFill>
              </a:rPr>
              <a:t> а</a:t>
            </a:r>
            <a:endParaRPr lang="ru-RU" sz="80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86248" y="3214686"/>
            <a:ext cx="5000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</a:rPr>
              <a:t>е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6380" y="857232"/>
            <a:ext cx="571504" cy="156966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9600" dirty="0" smtClean="0">
                <a:ln>
                  <a:solidFill>
                    <a:srgbClr val="008000"/>
                  </a:solidFill>
                </a:ln>
                <a:solidFill>
                  <a:srgbClr val="FF0000"/>
                </a:solidFill>
              </a:rPr>
              <a:t>?</a:t>
            </a:r>
            <a:endParaRPr lang="ru-RU" sz="9600" dirty="0">
              <a:ln>
                <a:solidFill>
                  <a:srgbClr val="008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86248" y="3143248"/>
            <a:ext cx="571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dirty="0" smtClean="0">
                <a:solidFill>
                  <a:schemeClr val="bg1"/>
                </a:solidFill>
              </a:rPr>
              <a:t>.</a:t>
            </a:r>
            <a:endParaRPr lang="ru-RU" sz="8000" dirty="0">
              <a:solidFill>
                <a:schemeClr val="bg1"/>
              </a:solidFill>
            </a:endParaRPr>
          </a:p>
        </p:txBody>
      </p:sp>
      <p:sp>
        <p:nvSpPr>
          <p:cNvPr id="13" name="Стрелка вправо с вырезом 12">
            <a:hlinkClick r:id="" action="ppaction://hlinkshowjump?jump=nextslide"/>
          </p:cNvPr>
          <p:cNvSpPr/>
          <p:nvPr/>
        </p:nvSpPr>
        <p:spPr>
          <a:xfrm>
            <a:off x="8143900" y="5929330"/>
            <a:ext cx="571504" cy="500066"/>
          </a:xfrm>
          <a:prstGeom prst="notchedRightArrow">
            <a:avLst/>
          </a:prstGeom>
          <a:solidFill>
            <a:schemeClr val="bg1"/>
          </a:solidFill>
          <a:ln>
            <a:solidFill>
              <a:srgbClr val="008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7416" name="Picture 8" descr="http://mialand.ru/wp-content/uploads/2014/09/M1-1_17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14282" y="1857364"/>
            <a:ext cx="3357586" cy="4807283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714744" y="1285860"/>
            <a:ext cx="1000132" cy="928694"/>
          </a:xfrm>
          <a:prstGeom prst="ellipse">
            <a:avLst/>
          </a:prstGeom>
          <a:solidFill>
            <a:srgbClr val="FFFFFF"/>
          </a:solidFill>
          <a:ln>
            <a:solidFill>
              <a:srgbClr val="00800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</a:rPr>
              <a:t>е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6429388" y="1285860"/>
            <a:ext cx="928694" cy="928694"/>
          </a:xfrm>
          <a:prstGeom prst="ellipse">
            <a:avLst/>
          </a:prstGeom>
          <a:solidFill>
            <a:srgbClr val="FFFFFF"/>
          </a:solidFill>
          <a:ln>
            <a:solidFill>
              <a:srgbClr val="008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>
                <a:solidFill>
                  <a:srgbClr val="FF0000"/>
                </a:solidFill>
              </a:rPr>
              <a:t>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71868" y="3286124"/>
            <a:ext cx="3786214" cy="1214446"/>
          </a:xfrm>
          <a:prstGeom prst="roundRect">
            <a:avLst/>
          </a:prstGeom>
          <a:solidFill>
            <a:srgbClr val="008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643306" y="3143248"/>
            <a:ext cx="35719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err="1" smtClean="0">
                <a:solidFill>
                  <a:schemeClr val="bg1"/>
                </a:solidFill>
              </a:rPr>
              <a:t>р</a:t>
            </a:r>
            <a:r>
              <a:rPr lang="ru-RU" sz="8000" b="1" dirty="0" smtClean="0">
                <a:solidFill>
                  <a:schemeClr val="bg1"/>
                </a:solidFill>
              </a:rPr>
              <a:t>   к а</a:t>
            </a:r>
            <a:endParaRPr lang="ru-RU" sz="80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86314" y="3143248"/>
            <a:ext cx="5000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</a:rPr>
              <a:t>е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6380" y="857232"/>
            <a:ext cx="571504" cy="156966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9600" dirty="0" smtClean="0">
                <a:ln>
                  <a:solidFill>
                    <a:srgbClr val="008000"/>
                  </a:solidFill>
                </a:ln>
                <a:solidFill>
                  <a:srgbClr val="FF0000"/>
                </a:solidFill>
              </a:rPr>
              <a:t>?</a:t>
            </a:r>
            <a:endParaRPr lang="ru-RU" sz="9600" dirty="0">
              <a:ln>
                <a:solidFill>
                  <a:srgbClr val="008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86314" y="3214686"/>
            <a:ext cx="571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dirty="0" smtClean="0">
                <a:solidFill>
                  <a:schemeClr val="bg1"/>
                </a:solidFill>
              </a:rPr>
              <a:t>. </a:t>
            </a:r>
            <a:endParaRPr lang="ru-RU" sz="8000" dirty="0">
              <a:solidFill>
                <a:schemeClr val="bg1"/>
              </a:solidFill>
            </a:endParaRPr>
          </a:p>
        </p:txBody>
      </p:sp>
      <p:sp>
        <p:nvSpPr>
          <p:cNvPr id="13" name="Стрелка вправо с вырезом 12">
            <a:hlinkClick r:id="" action="ppaction://hlinkshowjump?jump=nextslide"/>
          </p:cNvPr>
          <p:cNvSpPr/>
          <p:nvPr/>
        </p:nvSpPr>
        <p:spPr>
          <a:xfrm>
            <a:off x="8143900" y="5929330"/>
            <a:ext cx="571504" cy="500066"/>
          </a:xfrm>
          <a:prstGeom prst="notchedRightArrow">
            <a:avLst/>
          </a:prstGeom>
          <a:solidFill>
            <a:schemeClr val="bg1"/>
          </a:solidFill>
          <a:ln>
            <a:solidFill>
              <a:srgbClr val="008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7416" name="Picture 8" descr="http://mialand.ru/wp-content/uploads/2014/09/M1-1_17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14282" y="1857364"/>
            <a:ext cx="3357586" cy="4807283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714744" y="1285860"/>
            <a:ext cx="1000132" cy="928694"/>
          </a:xfrm>
          <a:prstGeom prst="ellipse">
            <a:avLst/>
          </a:prstGeom>
          <a:solidFill>
            <a:srgbClr val="FFFFFF"/>
          </a:solidFill>
          <a:ln>
            <a:solidFill>
              <a:srgbClr val="00800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</a:rPr>
              <a:t>е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6429388" y="1285860"/>
            <a:ext cx="928694" cy="928694"/>
          </a:xfrm>
          <a:prstGeom prst="ellipse">
            <a:avLst/>
          </a:prstGeom>
          <a:solidFill>
            <a:srgbClr val="FFFFFF"/>
          </a:solidFill>
          <a:ln>
            <a:solidFill>
              <a:srgbClr val="008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>
                <a:solidFill>
                  <a:srgbClr val="FF0000"/>
                </a:solidFill>
              </a:rPr>
              <a:t>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786182" y="3286124"/>
            <a:ext cx="3571900" cy="1214446"/>
          </a:xfrm>
          <a:prstGeom prst="roundRect">
            <a:avLst/>
          </a:prstGeom>
          <a:solidFill>
            <a:srgbClr val="008000"/>
          </a:solidFill>
          <a:ln>
            <a:solidFill>
              <a:srgbClr val="008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786182" y="3143248"/>
            <a:ext cx="35004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err="1" smtClean="0">
                <a:solidFill>
                  <a:schemeClr val="bg1"/>
                </a:solidFill>
              </a:rPr>
              <a:t>п</a:t>
            </a:r>
            <a:r>
              <a:rPr lang="ru-RU" sz="8000" b="1" dirty="0" smtClean="0">
                <a:solidFill>
                  <a:schemeClr val="bg1"/>
                </a:solidFill>
              </a:rPr>
              <a:t>    л а</a:t>
            </a:r>
            <a:endParaRPr lang="ru-RU" sz="80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29190" y="3143248"/>
            <a:ext cx="5000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</a:rPr>
              <a:t>и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6380" y="857232"/>
            <a:ext cx="571504" cy="156966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9600" dirty="0" smtClean="0">
                <a:ln>
                  <a:solidFill>
                    <a:srgbClr val="008000"/>
                  </a:solidFill>
                </a:ln>
                <a:solidFill>
                  <a:srgbClr val="FF0000"/>
                </a:solidFill>
              </a:rPr>
              <a:t>?</a:t>
            </a:r>
            <a:endParaRPr lang="ru-RU" sz="9600" dirty="0">
              <a:ln>
                <a:solidFill>
                  <a:srgbClr val="008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57752" y="3143248"/>
            <a:ext cx="571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dirty="0" smtClean="0">
                <a:solidFill>
                  <a:schemeClr val="bg1"/>
                </a:solidFill>
              </a:rPr>
              <a:t>.</a:t>
            </a:r>
            <a:endParaRPr lang="ru-RU" sz="8000" dirty="0">
              <a:solidFill>
                <a:schemeClr val="bg1"/>
              </a:solidFill>
            </a:endParaRPr>
          </a:p>
        </p:txBody>
      </p:sp>
      <p:sp>
        <p:nvSpPr>
          <p:cNvPr id="14" name="Стрелка вправо с вырезом 13">
            <a:hlinkClick r:id="" action="ppaction://hlinkshowjump?jump=nextslide"/>
          </p:cNvPr>
          <p:cNvSpPr/>
          <p:nvPr/>
        </p:nvSpPr>
        <p:spPr>
          <a:xfrm>
            <a:off x="8143900" y="5929330"/>
            <a:ext cx="571504" cy="500066"/>
          </a:xfrm>
          <a:prstGeom prst="notchedRightArrow">
            <a:avLst/>
          </a:prstGeom>
          <a:solidFill>
            <a:schemeClr val="bg1"/>
          </a:solidFill>
          <a:ln>
            <a:solidFill>
              <a:srgbClr val="008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5" name="Picture 8" descr="http://mialand.ru/wp-content/uploads/2014/09/M1-1_17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14282" y="1857364"/>
            <a:ext cx="3357586" cy="4807283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1928802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Фон </a:t>
            </a:r>
            <a:r>
              <a:rPr lang="en-US" dirty="0" smtClean="0">
                <a:hlinkClick r:id="rId2"/>
              </a:rPr>
              <a:t>http://nachalo4ka.ru/wp-content/uploads/2014/05/FON-LETO-PREV%60YU-4.png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28596" y="2643182"/>
            <a:ext cx="8358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Буратино </a:t>
            </a:r>
            <a:r>
              <a:rPr lang="en-US" dirty="0" smtClean="0">
                <a:hlinkClick r:id="rId3"/>
              </a:rPr>
              <a:t>http://mialand.ru/wp-content/uploads/2014/09/M1-1_17.jpg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321571" y="500042"/>
            <a:ext cx="65008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8000"/>
                </a:solidFill>
              </a:rPr>
              <a:t>Источники:</a:t>
            </a:r>
            <a:r>
              <a:rPr lang="ru-RU" sz="3600" b="1" dirty="0" smtClean="0">
                <a:solidFill>
                  <a:schemeClr val="bg1"/>
                </a:solidFill>
              </a:rPr>
              <a:t>: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5" name="Управляющая кнопка: настраиваемая 4">
            <a:hlinkClick r:id="" action="ppaction://hlinkshowjump?jump=firstslide" highlightClick="1"/>
          </p:cNvPr>
          <p:cNvSpPr/>
          <p:nvPr/>
        </p:nvSpPr>
        <p:spPr>
          <a:xfrm>
            <a:off x="8286776" y="6072206"/>
            <a:ext cx="428628" cy="357190"/>
          </a:xfrm>
          <a:prstGeom prst="actionButtonBlank">
            <a:avLst/>
          </a:prstGeom>
          <a:solidFill>
            <a:schemeClr val="bg1"/>
          </a:solidFill>
          <a:ln>
            <a:solidFill>
              <a:srgbClr val="008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714744" y="1285860"/>
            <a:ext cx="1000132" cy="928694"/>
          </a:xfrm>
          <a:prstGeom prst="ellipse">
            <a:avLst/>
          </a:prstGeom>
          <a:solidFill>
            <a:srgbClr val="FFFFFF"/>
          </a:solidFill>
          <a:ln>
            <a:solidFill>
              <a:srgbClr val="00800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</a:rPr>
              <a:t>е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6429388" y="1285860"/>
            <a:ext cx="928694" cy="928694"/>
          </a:xfrm>
          <a:prstGeom prst="ellipse">
            <a:avLst/>
          </a:prstGeom>
          <a:solidFill>
            <a:srgbClr val="FFFFFF"/>
          </a:solidFill>
          <a:ln>
            <a:solidFill>
              <a:srgbClr val="008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>
                <a:solidFill>
                  <a:srgbClr val="FF0000"/>
                </a:solidFill>
              </a:rPr>
              <a:t>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71868" y="3286124"/>
            <a:ext cx="3786214" cy="1214446"/>
          </a:xfrm>
          <a:prstGeom prst="roundRect">
            <a:avLst/>
          </a:prstGeom>
          <a:solidFill>
            <a:srgbClr val="008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643306" y="3143248"/>
            <a:ext cx="35719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err="1" smtClean="0">
                <a:solidFill>
                  <a:schemeClr val="bg1"/>
                </a:solidFill>
              </a:rPr>
              <a:t>з</a:t>
            </a:r>
            <a:r>
              <a:rPr lang="ru-RU" sz="8000" b="1" dirty="0" smtClean="0">
                <a:solidFill>
                  <a:schemeClr val="bg1"/>
                </a:solidFill>
              </a:rPr>
              <a:t>   м л я</a:t>
            </a:r>
            <a:endParaRPr lang="ru-RU" sz="80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86248" y="3143248"/>
            <a:ext cx="5000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</a:rPr>
              <a:t>е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6380" y="857232"/>
            <a:ext cx="571504" cy="156966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9600" dirty="0" smtClean="0">
                <a:ln>
                  <a:solidFill>
                    <a:srgbClr val="008000"/>
                  </a:solidFill>
                </a:ln>
                <a:solidFill>
                  <a:srgbClr val="FF0000"/>
                </a:solidFill>
              </a:rPr>
              <a:t>?</a:t>
            </a:r>
            <a:endParaRPr lang="ru-RU" sz="9600" dirty="0">
              <a:ln>
                <a:solidFill>
                  <a:srgbClr val="008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86248" y="3143248"/>
            <a:ext cx="571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dirty="0" smtClean="0">
                <a:solidFill>
                  <a:schemeClr val="bg1"/>
                </a:solidFill>
              </a:rPr>
              <a:t>.</a:t>
            </a:r>
            <a:endParaRPr lang="ru-RU" sz="8000" dirty="0">
              <a:solidFill>
                <a:schemeClr val="bg1"/>
              </a:solidFill>
            </a:endParaRPr>
          </a:p>
        </p:txBody>
      </p:sp>
      <p:sp>
        <p:nvSpPr>
          <p:cNvPr id="13" name="Стрелка вправо с вырезом 12">
            <a:hlinkClick r:id="" action="ppaction://hlinkshowjump?jump=nextslide"/>
          </p:cNvPr>
          <p:cNvSpPr/>
          <p:nvPr/>
        </p:nvSpPr>
        <p:spPr>
          <a:xfrm>
            <a:off x="8143900" y="5929330"/>
            <a:ext cx="571504" cy="500066"/>
          </a:xfrm>
          <a:prstGeom prst="notchedRightArrow">
            <a:avLst/>
          </a:prstGeom>
          <a:solidFill>
            <a:schemeClr val="bg1"/>
          </a:solidFill>
          <a:ln>
            <a:solidFill>
              <a:srgbClr val="008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7416" name="Picture 8" descr="http://mialand.ru/wp-content/uploads/2014/09/M1-1_17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14282" y="1857364"/>
            <a:ext cx="3357586" cy="4807283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714744" y="1285860"/>
            <a:ext cx="1000132" cy="928694"/>
          </a:xfrm>
          <a:prstGeom prst="ellipse">
            <a:avLst/>
          </a:prstGeom>
          <a:solidFill>
            <a:srgbClr val="FFFFFF"/>
          </a:solidFill>
          <a:ln>
            <a:solidFill>
              <a:srgbClr val="00800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</a:rPr>
              <a:t>е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6429388" y="1285860"/>
            <a:ext cx="928694" cy="928694"/>
          </a:xfrm>
          <a:prstGeom prst="ellipse">
            <a:avLst/>
          </a:prstGeom>
          <a:solidFill>
            <a:srgbClr val="FFFFFF"/>
          </a:solidFill>
          <a:ln>
            <a:solidFill>
              <a:srgbClr val="008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>
                <a:solidFill>
                  <a:srgbClr val="FF0000"/>
                </a:solidFill>
              </a:rPr>
              <a:t>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786182" y="3286124"/>
            <a:ext cx="4357718" cy="1214446"/>
          </a:xfrm>
          <a:prstGeom prst="roundRect">
            <a:avLst/>
          </a:prstGeom>
          <a:solidFill>
            <a:srgbClr val="008000"/>
          </a:solidFill>
          <a:ln>
            <a:solidFill>
              <a:srgbClr val="008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786182" y="3143248"/>
            <a:ext cx="43577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chemeClr val="bg1"/>
                </a:solidFill>
              </a:rPr>
              <a:t>п   с </a:t>
            </a:r>
            <a:r>
              <a:rPr lang="ru-RU" sz="8000" b="1" dirty="0" err="1" smtClean="0">
                <a:solidFill>
                  <a:schemeClr val="bg1"/>
                </a:solidFill>
              </a:rPr>
              <a:t>ь</a:t>
            </a:r>
            <a:r>
              <a:rPr lang="ru-RU" sz="8000" b="1" dirty="0" smtClean="0">
                <a:solidFill>
                  <a:schemeClr val="bg1"/>
                </a:solidFill>
              </a:rPr>
              <a:t> м о</a:t>
            </a:r>
            <a:endParaRPr lang="ru-RU" sz="80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0" y="3143248"/>
            <a:ext cx="5000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</a:rPr>
              <a:t>и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6380" y="857232"/>
            <a:ext cx="571504" cy="156966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9600" dirty="0" smtClean="0">
                <a:ln>
                  <a:solidFill>
                    <a:srgbClr val="008000"/>
                  </a:solidFill>
                </a:ln>
                <a:solidFill>
                  <a:srgbClr val="FF0000"/>
                </a:solidFill>
              </a:rPr>
              <a:t>?</a:t>
            </a:r>
            <a:endParaRPr lang="ru-RU" sz="9600" dirty="0">
              <a:ln>
                <a:solidFill>
                  <a:srgbClr val="008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00562" y="3143248"/>
            <a:ext cx="571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dirty="0" smtClean="0">
                <a:solidFill>
                  <a:schemeClr val="bg1"/>
                </a:solidFill>
              </a:rPr>
              <a:t>.</a:t>
            </a:r>
            <a:endParaRPr lang="ru-RU" sz="8000" dirty="0">
              <a:solidFill>
                <a:schemeClr val="bg1"/>
              </a:solidFill>
            </a:endParaRPr>
          </a:p>
        </p:txBody>
      </p:sp>
      <p:sp>
        <p:nvSpPr>
          <p:cNvPr id="14" name="Стрелка вправо с вырезом 13">
            <a:hlinkClick r:id="" action="ppaction://hlinkshowjump?jump=nextslide"/>
          </p:cNvPr>
          <p:cNvSpPr/>
          <p:nvPr/>
        </p:nvSpPr>
        <p:spPr>
          <a:xfrm>
            <a:off x="8143900" y="5929330"/>
            <a:ext cx="571504" cy="500066"/>
          </a:xfrm>
          <a:prstGeom prst="notchedRightArrow">
            <a:avLst/>
          </a:prstGeom>
          <a:solidFill>
            <a:schemeClr val="bg1"/>
          </a:solidFill>
          <a:ln>
            <a:solidFill>
              <a:srgbClr val="008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5" name="Picture 8" descr="http://mialand.ru/wp-content/uploads/2014/09/M1-1_17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14282" y="1857364"/>
            <a:ext cx="3357586" cy="4807283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714744" y="1285860"/>
            <a:ext cx="1000132" cy="928694"/>
          </a:xfrm>
          <a:prstGeom prst="ellipse">
            <a:avLst/>
          </a:prstGeom>
          <a:solidFill>
            <a:srgbClr val="FFFFFF"/>
          </a:solidFill>
          <a:ln>
            <a:solidFill>
              <a:srgbClr val="00800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</a:rPr>
              <a:t>е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6429388" y="1285860"/>
            <a:ext cx="928694" cy="928694"/>
          </a:xfrm>
          <a:prstGeom prst="ellipse">
            <a:avLst/>
          </a:prstGeom>
          <a:solidFill>
            <a:srgbClr val="FFFFFF"/>
          </a:solidFill>
          <a:ln>
            <a:solidFill>
              <a:srgbClr val="008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>
                <a:solidFill>
                  <a:srgbClr val="FF0000"/>
                </a:solidFill>
              </a:rPr>
              <a:t>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71868" y="3286124"/>
            <a:ext cx="4714908" cy="1214446"/>
          </a:xfrm>
          <a:prstGeom prst="roundRect">
            <a:avLst/>
          </a:prstGeom>
          <a:solidFill>
            <a:srgbClr val="008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571868" y="3143248"/>
            <a:ext cx="47149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chemeClr val="bg1"/>
                </a:solidFill>
              </a:rPr>
              <a:t>г </a:t>
            </a:r>
            <a:r>
              <a:rPr lang="ru-RU" sz="8000" b="1" dirty="0" err="1" smtClean="0">
                <a:solidFill>
                  <a:schemeClr val="bg1"/>
                </a:solidFill>
              </a:rPr>
              <a:t>н</a:t>
            </a:r>
            <a:r>
              <a:rPr lang="ru-RU" sz="8000" b="1" dirty="0" smtClean="0">
                <a:solidFill>
                  <a:schemeClr val="bg1"/>
                </a:solidFill>
              </a:rPr>
              <a:t>    </a:t>
            </a:r>
            <a:r>
              <a:rPr lang="ru-RU" sz="8000" b="1" dirty="0" err="1" smtClean="0">
                <a:solidFill>
                  <a:schemeClr val="bg1"/>
                </a:solidFill>
              </a:rPr>
              <a:t>з</a:t>
            </a:r>
            <a:r>
              <a:rPr lang="ru-RU" sz="8000" b="1" dirty="0" smtClean="0">
                <a:solidFill>
                  <a:schemeClr val="bg1"/>
                </a:solidFill>
              </a:rPr>
              <a:t> </a:t>
            </a:r>
            <a:r>
              <a:rPr lang="ru-RU" sz="8000" b="1" dirty="0" err="1" smtClean="0">
                <a:solidFill>
                  <a:schemeClr val="bg1"/>
                </a:solidFill>
              </a:rPr>
              <a:t>д</a:t>
            </a:r>
            <a:r>
              <a:rPr lang="ru-RU" sz="8000" b="1" dirty="0" smtClean="0">
                <a:solidFill>
                  <a:schemeClr val="bg1"/>
                </a:solidFill>
              </a:rPr>
              <a:t> о</a:t>
            </a:r>
            <a:endParaRPr lang="ru-RU" sz="80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86380" y="3143248"/>
            <a:ext cx="5000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</a:rPr>
              <a:t>е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6380" y="857232"/>
            <a:ext cx="571504" cy="156966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9600" dirty="0" smtClean="0">
                <a:ln>
                  <a:solidFill>
                    <a:srgbClr val="008000"/>
                  </a:solidFill>
                </a:ln>
                <a:solidFill>
                  <a:srgbClr val="FF0000"/>
                </a:solidFill>
              </a:rPr>
              <a:t>?</a:t>
            </a:r>
            <a:endParaRPr lang="ru-RU" sz="9600" dirty="0">
              <a:ln>
                <a:solidFill>
                  <a:srgbClr val="008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14942" y="3214686"/>
            <a:ext cx="571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dirty="0" smtClean="0">
                <a:solidFill>
                  <a:schemeClr val="bg1"/>
                </a:solidFill>
              </a:rPr>
              <a:t>.</a:t>
            </a:r>
            <a:endParaRPr lang="ru-RU" sz="8000" dirty="0">
              <a:solidFill>
                <a:schemeClr val="bg1"/>
              </a:solidFill>
            </a:endParaRPr>
          </a:p>
        </p:txBody>
      </p:sp>
      <p:sp>
        <p:nvSpPr>
          <p:cNvPr id="13" name="Стрелка вправо с вырезом 12">
            <a:hlinkClick r:id="" action="ppaction://hlinkshowjump?jump=nextslide"/>
          </p:cNvPr>
          <p:cNvSpPr/>
          <p:nvPr/>
        </p:nvSpPr>
        <p:spPr>
          <a:xfrm>
            <a:off x="8143900" y="5929330"/>
            <a:ext cx="571504" cy="500066"/>
          </a:xfrm>
          <a:prstGeom prst="notchedRightArrow">
            <a:avLst/>
          </a:prstGeom>
          <a:solidFill>
            <a:schemeClr val="bg1"/>
          </a:solidFill>
          <a:ln>
            <a:solidFill>
              <a:srgbClr val="008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7416" name="Picture 8" descr="http://mialand.ru/wp-content/uploads/2014/09/M1-1_17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14282" y="1857364"/>
            <a:ext cx="3357586" cy="4807283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714744" y="1285860"/>
            <a:ext cx="1000132" cy="928694"/>
          </a:xfrm>
          <a:prstGeom prst="ellipse">
            <a:avLst/>
          </a:prstGeom>
          <a:solidFill>
            <a:srgbClr val="FFFFFF"/>
          </a:solidFill>
          <a:ln>
            <a:solidFill>
              <a:srgbClr val="00800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</a:rPr>
              <a:t>е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6429388" y="1285860"/>
            <a:ext cx="928694" cy="928694"/>
          </a:xfrm>
          <a:prstGeom prst="ellipse">
            <a:avLst/>
          </a:prstGeom>
          <a:solidFill>
            <a:srgbClr val="FFFFFF"/>
          </a:solidFill>
          <a:ln>
            <a:solidFill>
              <a:srgbClr val="008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>
                <a:solidFill>
                  <a:srgbClr val="FF0000"/>
                </a:solidFill>
              </a:rPr>
              <a:t>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786182" y="3286124"/>
            <a:ext cx="3571900" cy="1214446"/>
          </a:xfrm>
          <a:prstGeom prst="roundRect">
            <a:avLst/>
          </a:prstGeom>
          <a:solidFill>
            <a:srgbClr val="008000"/>
          </a:solidFill>
          <a:ln>
            <a:solidFill>
              <a:srgbClr val="008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786182" y="3143248"/>
            <a:ext cx="35004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chemeClr val="bg1"/>
                </a:solidFill>
              </a:rPr>
              <a:t>ч   с л о</a:t>
            </a:r>
            <a:endParaRPr lang="ru-RU" sz="80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0" y="3143248"/>
            <a:ext cx="5000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</a:rPr>
              <a:t>и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6380" y="857232"/>
            <a:ext cx="571504" cy="156966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9600" dirty="0" smtClean="0">
                <a:ln>
                  <a:solidFill>
                    <a:srgbClr val="008000"/>
                  </a:solidFill>
                </a:ln>
                <a:solidFill>
                  <a:srgbClr val="FF0000"/>
                </a:solidFill>
              </a:rPr>
              <a:t>?</a:t>
            </a:r>
            <a:endParaRPr lang="ru-RU" sz="9600" dirty="0">
              <a:ln>
                <a:solidFill>
                  <a:srgbClr val="008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00562" y="3143248"/>
            <a:ext cx="571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dirty="0" smtClean="0">
                <a:solidFill>
                  <a:schemeClr val="bg1"/>
                </a:solidFill>
              </a:rPr>
              <a:t>.</a:t>
            </a:r>
            <a:endParaRPr lang="ru-RU" sz="8000" dirty="0">
              <a:solidFill>
                <a:schemeClr val="bg1"/>
              </a:solidFill>
            </a:endParaRPr>
          </a:p>
        </p:txBody>
      </p:sp>
      <p:sp>
        <p:nvSpPr>
          <p:cNvPr id="14" name="Стрелка вправо с вырезом 13">
            <a:hlinkClick r:id="" action="ppaction://hlinkshowjump?jump=nextslide"/>
          </p:cNvPr>
          <p:cNvSpPr/>
          <p:nvPr/>
        </p:nvSpPr>
        <p:spPr>
          <a:xfrm>
            <a:off x="8143900" y="5929330"/>
            <a:ext cx="571504" cy="500066"/>
          </a:xfrm>
          <a:prstGeom prst="notchedRightArrow">
            <a:avLst/>
          </a:prstGeom>
          <a:solidFill>
            <a:schemeClr val="bg1"/>
          </a:solidFill>
          <a:ln>
            <a:solidFill>
              <a:srgbClr val="008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5" name="Picture 8" descr="http://mialand.ru/wp-content/uploads/2014/09/M1-1_17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14282" y="1857364"/>
            <a:ext cx="3357586" cy="4807283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714744" y="1285860"/>
            <a:ext cx="1000132" cy="928694"/>
          </a:xfrm>
          <a:prstGeom prst="ellipse">
            <a:avLst/>
          </a:prstGeom>
          <a:solidFill>
            <a:srgbClr val="FFFFFF"/>
          </a:solidFill>
          <a:ln>
            <a:solidFill>
              <a:srgbClr val="00800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</a:rPr>
              <a:t>е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6429388" y="1285860"/>
            <a:ext cx="928694" cy="928694"/>
          </a:xfrm>
          <a:prstGeom prst="ellipse">
            <a:avLst/>
          </a:prstGeom>
          <a:solidFill>
            <a:srgbClr val="FFFFFF"/>
          </a:solidFill>
          <a:ln>
            <a:solidFill>
              <a:srgbClr val="008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>
                <a:solidFill>
                  <a:srgbClr val="FF0000"/>
                </a:solidFill>
              </a:rPr>
              <a:t>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71868" y="3286124"/>
            <a:ext cx="3786214" cy="1214446"/>
          </a:xfrm>
          <a:prstGeom prst="roundRect">
            <a:avLst/>
          </a:prstGeom>
          <a:solidFill>
            <a:srgbClr val="008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643306" y="3143248"/>
            <a:ext cx="36433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err="1" smtClean="0">
                <a:solidFill>
                  <a:schemeClr val="bg1"/>
                </a:solidFill>
              </a:rPr>
              <a:t>з</a:t>
            </a:r>
            <a:r>
              <a:rPr lang="ru-RU" sz="8000" b="1" dirty="0" smtClean="0">
                <a:solidFill>
                  <a:schemeClr val="bg1"/>
                </a:solidFill>
              </a:rPr>
              <a:t>    </a:t>
            </a:r>
            <a:r>
              <a:rPr lang="ru-RU" sz="8000" b="1" dirty="0" err="1" smtClean="0">
                <a:solidFill>
                  <a:schemeClr val="bg1"/>
                </a:solidFill>
              </a:rPr>
              <a:t>р</a:t>
            </a:r>
            <a:r>
              <a:rPr lang="ru-RU" sz="8000" b="1" dirty="0" smtClean="0">
                <a:solidFill>
                  <a:schemeClr val="bg1"/>
                </a:solidFill>
              </a:rPr>
              <a:t> </a:t>
            </a:r>
            <a:r>
              <a:rPr lang="ru-RU" sz="8000" b="1" dirty="0" err="1" smtClean="0">
                <a:solidFill>
                  <a:schemeClr val="bg1"/>
                </a:solidFill>
              </a:rPr>
              <a:t>н</a:t>
            </a:r>
            <a:r>
              <a:rPr lang="ru-RU" sz="8000" b="1" dirty="0" smtClean="0">
                <a:solidFill>
                  <a:schemeClr val="bg1"/>
                </a:solidFill>
              </a:rPr>
              <a:t> о</a:t>
            </a:r>
            <a:endParaRPr lang="ru-RU" sz="80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57686" y="3143248"/>
            <a:ext cx="5000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</a:rPr>
              <a:t>е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6380" y="857232"/>
            <a:ext cx="571504" cy="156966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9600" dirty="0" smtClean="0">
                <a:ln>
                  <a:solidFill>
                    <a:srgbClr val="008000"/>
                  </a:solidFill>
                </a:ln>
                <a:solidFill>
                  <a:srgbClr val="FF0000"/>
                </a:solidFill>
              </a:rPr>
              <a:t>?</a:t>
            </a:r>
            <a:endParaRPr lang="ru-RU" sz="9600" dirty="0">
              <a:ln>
                <a:solidFill>
                  <a:srgbClr val="008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57686" y="3143248"/>
            <a:ext cx="571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dirty="0" smtClean="0">
                <a:solidFill>
                  <a:schemeClr val="bg1"/>
                </a:solidFill>
              </a:rPr>
              <a:t>.</a:t>
            </a:r>
            <a:endParaRPr lang="ru-RU" sz="8000" dirty="0">
              <a:solidFill>
                <a:schemeClr val="bg1"/>
              </a:solidFill>
            </a:endParaRPr>
          </a:p>
        </p:txBody>
      </p:sp>
      <p:sp>
        <p:nvSpPr>
          <p:cNvPr id="13" name="Стрелка вправо с вырезом 12">
            <a:hlinkClick r:id="" action="ppaction://hlinkshowjump?jump=nextslide"/>
          </p:cNvPr>
          <p:cNvSpPr/>
          <p:nvPr/>
        </p:nvSpPr>
        <p:spPr>
          <a:xfrm>
            <a:off x="8143900" y="5929330"/>
            <a:ext cx="571504" cy="500066"/>
          </a:xfrm>
          <a:prstGeom prst="notchedRightArrow">
            <a:avLst/>
          </a:prstGeom>
          <a:solidFill>
            <a:schemeClr val="bg1"/>
          </a:solidFill>
          <a:ln>
            <a:solidFill>
              <a:srgbClr val="008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7416" name="Picture 8" descr="http://mialand.ru/wp-content/uploads/2014/09/M1-1_17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14282" y="1857364"/>
            <a:ext cx="3357586" cy="4807283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714744" y="1285860"/>
            <a:ext cx="1000132" cy="928694"/>
          </a:xfrm>
          <a:prstGeom prst="ellipse">
            <a:avLst/>
          </a:prstGeom>
          <a:solidFill>
            <a:srgbClr val="FFFFFF"/>
          </a:solidFill>
          <a:ln>
            <a:solidFill>
              <a:srgbClr val="00800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</a:rPr>
              <a:t>е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6429388" y="1285860"/>
            <a:ext cx="928694" cy="928694"/>
          </a:xfrm>
          <a:prstGeom prst="ellipse">
            <a:avLst/>
          </a:prstGeom>
          <a:solidFill>
            <a:srgbClr val="FFFFFF"/>
          </a:solidFill>
          <a:ln>
            <a:solidFill>
              <a:srgbClr val="008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>
                <a:solidFill>
                  <a:srgbClr val="FF0000"/>
                </a:solidFill>
              </a:rPr>
              <a:t>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786182" y="3286124"/>
            <a:ext cx="3714776" cy="1214446"/>
          </a:xfrm>
          <a:prstGeom prst="roundRect">
            <a:avLst/>
          </a:prstGeom>
          <a:solidFill>
            <a:srgbClr val="008000"/>
          </a:solidFill>
          <a:ln>
            <a:solidFill>
              <a:srgbClr val="008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786182" y="3143248"/>
            <a:ext cx="37147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chemeClr val="bg1"/>
                </a:solidFill>
              </a:rPr>
              <a:t>г </a:t>
            </a:r>
            <a:r>
              <a:rPr lang="ru-RU" sz="8000" b="1" dirty="0" err="1" smtClean="0">
                <a:solidFill>
                  <a:schemeClr val="bg1"/>
                </a:solidFill>
              </a:rPr>
              <a:t>р</a:t>
            </a:r>
            <a:r>
              <a:rPr lang="ru-RU" sz="8000" b="1" dirty="0" smtClean="0">
                <a:solidFill>
                  <a:schemeClr val="bg1"/>
                </a:solidFill>
              </a:rPr>
              <a:t>   б </a:t>
            </a:r>
            <a:r>
              <a:rPr lang="ru-RU" sz="8000" b="1" dirty="0" err="1" smtClean="0">
                <a:solidFill>
                  <a:schemeClr val="bg1"/>
                </a:solidFill>
              </a:rPr>
              <a:t>ы</a:t>
            </a:r>
            <a:endParaRPr lang="ru-RU" sz="80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14942" y="3143248"/>
            <a:ext cx="5000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</a:rPr>
              <a:t>и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6380" y="857232"/>
            <a:ext cx="571504" cy="156966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9600" dirty="0" smtClean="0">
                <a:ln>
                  <a:solidFill>
                    <a:srgbClr val="008000"/>
                  </a:solidFill>
                </a:ln>
                <a:solidFill>
                  <a:srgbClr val="FF0000"/>
                </a:solidFill>
              </a:rPr>
              <a:t>?</a:t>
            </a:r>
            <a:endParaRPr lang="ru-RU" sz="9600" dirty="0">
              <a:ln>
                <a:solidFill>
                  <a:srgbClr val="008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14942" y="3143248"/>
            <a:ext cx="571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dirty="0" smtClean="0">
                <a:solidFill>
                  <a:schemeClr val="bg1"/>
                </a:solidFill>
              </a:rPr>
              <a:t>.</a:t>
            </a:r>
            <a:endParaRPr lang="ru-RU" sz="8000" dirty="0">
              <a:solidFill>
                <a:schemeClr val="bg1"/>
              </a:solidFill>
            </a:endParaRPr>
          </a:p>
        </p:txBody>
      </p:sp>
      <p:sp>
        <p:nvSpPr>
          <p:cNvPr id="14" name="Стрелка вправо с вырезом 13">
            <a:hlinkClick r:id="" action="ppaction://hlinkshowjump?jump=nextslide"/>
          </p:cNvPr>
          <p:cNvSpPr/>
          <p:nvPr/>
        </p:nvSpPr>
        <p:spPr>
          <a:xfrm>
            <a:off x="8143900" y="5929330"/>
            <a:ext cx="571504" cy="500066"/>
          </a:xfrm>
          <a:prstGeom prst="notchedRightArrow">
            <a:avLst/>
          </a:prstGeom>
          <a:solidFill>
            <a:schemeClr val="bg1"/>
          </a:solidFill>
          <a:ln>
            <a:solidFill>
              <a:srgbClr val="008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5" name="Picture 8" descr="http://mialand.ru/wp-content/uploads/2014/09/M1-1_17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14282" y="1857364"/>
            <a:ext cx="3357586" cy="4807283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714744" y="1285860"/>
            <a:ext cx="1000132" cy="928694"/>
          </a:xfrm>
          <a:prstGeom prst="ellipse">
            <a:avLst/>
          </a:prstGeom>
          <a:solidFill>
            <a:srgbClr val="FFFFFF"/>
          </a:solidFill>
          <a:ln>
            <a:solidFill>
              <a:srgbClr val="00800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</a:rPr>
              <a:t>е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6429388" y="1285860"/>
            <a:ext cx="928694" cy="928694"/>
          </a:xfrm>
          <a:prstGeom prst="ellipse">
            <a:avLst/>
          </a:prstGeom>
          <a:solidFill>
            <a:srgbClr val="FFFFFF"/>
          </a:solidFill>
          <a:ln>
            <a:solidFill>
              <a:srgbClr val="008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>
                <a:solidFill>
                  <a:srgbClr val="FF0000"/>
                </a:solidFill>
              </a:rPr>
              <a:t>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71868" y="3286124"/>
            <a:ext cx="4714908" cy="1214446"/>
          </a:xfrm>
          <a:prstGeom prst="roundRect">
            <a:avLst/>
          </a:prstGeom>
          <a:solidFill>
            <a:srgbClr val="008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571868" y="3143248"/>
            <a:ext cx="47149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err="1" smtClean="0">
                <a:solidFill>
                  <a:schemeClr val="bg1"/>
                </a:solidFill>
              </a:rPr>
              <a:t>з</a:t>
            </a:r>
            <a:r>
              <a:rPr lang="ru-RU" sz="8000" b="1" dirty="0" smtClean="0">
                <a:solidFill>
                  <a:schemeClr val="bg1"/>
                </a:solidFill>
              </a:rPr>
              <a:t> в    </a:t>
            </a:r>
            <a:r>
              <a:rPr lang="ru-RU" sz="8000" b="1" dirty="0" err="1" smtClean="0">
                <a:solidFill>
                  <a:schemeClr val="bg1"/>
                </a:solidFill>
              </a:rPr>
              <a:t>з</a:t>
            </a:r>
            <a:r>
              <a:rPr lang="ru-RU" sz="8000" b="1" dirty="0" smtClean="0">
                <a:solidFill>
                  <a:schemeClr val="bg1"/>
                </a:solidFill>
              </a:rPr>
              <a:t> </a:t>
            </a:r>
            <a:r>
              <a:rPr lang="ru-RU" sz="8000" b="1" dirty="0" err="1" smtClean="0">
                <a:solidFill>
                  <a:schemeClr val="bg1"/>
                </a:solidFill>
              </a:rPr>
              <a:t>д</a:t>
            </a:r>
            <a:r>
              <a:rPr lang="ru-RU" sz="8000" b="1" dirty="0" smtClean="0">
                <a:solidFill>
                  <a:schemeClr val="bg1"/>
                </a:solidFill>
              </a:rPr>
              <a:t> а</a:t>
            </a:r>
            <a:endParaRPr lang="ru-RU" sz="80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86380" y="3143248"/>
            <a:ext cx="5000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</a:rPr>
              <a:t>е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6380" y="857232"/>
            <a:ext cx="571504" cy="156966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9600" dirty="0" smtClean="0">
                <a:ln>
                  <a:solidFill>
                    <a:srgbClr val="008000"/>
                  </a:solidFill>
                </a:ln>
                <a:solidFill>
                  <a:srgbClr val="FF0000"/>
                </a:solidFill>
              </a:rPr>
              <a:t>?</a:t>
            </a:r>
            <a:endParaRPr lang="ru-RU" sz="9600" dirty="0">
              <a:ln>
                <a:solidFill>
                  <a:srgbClr val="008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14942" y="3214686"/>
            <a:ext cx="571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dirty="0" smtClean="0">
                <a:solidFill>
                  <a:schemeClr val="bg1"/>
                </a:solidFill>
              </a:rPr>
              <a:t>.</a:t>
            </a:r>
            <a:endParaRPr lang="ru-RU" sz="8000" dirty="0">
              <a:solidFill>
                <a:schemeClr val="bg1"/>
              </a:solidFill>
            </a:endParaRPr>
          </a:p>
        </p:txBody>
      </p:sp>
      <p:sp>
        <p:nvSpPr>
          <p:cNvPr id="13" name="Стрелка вправо с вырезом 12">
            <a:hlinkClick r:id="" action="ppaction://hlinkshowjump?jump=nextslide"/>
          </p:cNvPr>
          <p:cNvSpPr/>
          <p:nvPr/>
        </p:nvSpPr>
        <p:spPr>
          <a:xfrm>
            <a:off x="8143900" y="5929330"/>
            <a:ext cx="571504" cy="500066"/>
          </a:xfrm>
          <a:prstGeom prst="notchedRightArrow">
            <a:avLst/>
          </a:prstGeom>
          <a:solidFill>
            <a:schemeClr val="bg1"/>
          </a:solidFill>
          <a:ln>
            <a:solidFill>
              <a:srgbClr val="008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7416" name="Picture 8" descr="http://mialand.ru/wp-content/uploads/2014/09/M1-1_17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14282" y="1857364"/>
            <a:ext cx="3357586" cy="4807283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714744" y="1285860"/>
            <a:ext cx="1000132" cy="928694"/>
          </a:xfrm>
          <a:prstGeom prst="ellipse">
            <a:avLst/>
          </a:prstGeom>
          <a:solidFill>
            <a:srgbClr val="FFFFFF"/>
          </a:solidFill>
          <a:ln>
            <a:solidFill>
              <a:srgbClr val="00800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</a:rPr>
              <a:t>е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6429388" y="1285860"/>
            <a:ext cx="928694" cy="928694"/>
          </a:xfrm>
          <a:prstGeom prst="ellipse">
            <a:avLst/>
          </a:prstGeom>
          <a:solidFill>
            <a:srgbClr val="FFFFFF"/>
          </a:solidFill>
          <a:ln>
            <a:solidFill>
              <a:srgbClr val="008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>
                <a:solidFill>
                  <a:srgbClr val="FF0000"/>
                </a:solidFill>
              </a:rPr>
              <a:t>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71868" y="3286124"/>
            <a:ext cx="4071966" cy="1214446"/>
          </a:xfrm>
          <a:prstGeom prst="roundRect">
            <a:avLst/>
          </a:prstGeom>
          <a:solidFill>
            <a:srgbClr val="008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571868" y="3143248"/>
            <a:ext cx="40719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chemeClr val="bg1"/>
                </a:solidFill>
              </a:rPr>
              <a:t>с т    </a:t>
            </a:r>
            <a:r>
              <a:rPr lang="ru-RU" sz="8000" b="1" dirty="0" err="1" smtClean="0">
                <a:solidFill>
                  <a:schemeClr val="bg1"/>
                </a:solidFill>
              </a:rPr>
              <a:t>н</a:t>
            </a:r>
            <a:r>
              <a:rPr lang="ru-RU" sz="8000" b="1" dirty="0" smtClean="0">
                <a:solidFill>
                  <a:schemeClr val="bg1"/>
                </a:solidFill>
              </a:rPr>
              <a:t> а</a:t>
            </a:r>
            <a:endParaRPr lang="ru-RU" sz="80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86380" y="3143248"/>
            <a:ext cx="5000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</a:rPr>
              <a:t>е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6380" y="857232"/>
            <a:ext cx="571504" cy="156966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9600" dirty="0" smtClean="0">
                <a:ln>
                  <a:solidFill>
                    <a:srgbClr val="008000"/>
                  </a:solidFill>
                </a:ln>
                <a:solidFill>
                  <a:srgbClr val="FF0000"/>
                </a:solidFill>
              </a:rPr>
              <a:t>?</a:t>
            </a:r>
            <a:endParaRPr lang="ru-RU" sz="9600" dirty="0">
              <a:ln>
                <a:solidFill>
                  <a:srgbClr val="008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14942" y="3214686"/>
            <a:ext cx="571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dirty="0" smtClean="0">
                <a:solidFill>
                  <a:schemeClr val="bg1"/>
                </a:solidFill>
              </a:rPr>
              <a:t>.</a:t>
            </a:r>
            <a:endParaRPr lang="ru-RU" sz="8000" dirty="0">
              <a:solidFill>
                <a:schemeClr val="bg1"/>
              </a:solidFill>
            </a:endParaRPr>
          </a:p>
        </p:txBody>
      </p:sp>
      <p:sp>
        <p:nvSpPr>
          <p:cNvPr id="13" name="Стрелка вправо с вырезом 12">
            <a:hlinkClick r:id="" action="ppaction://hlinkshowjump?jump=nextslide"/>
          </p:cNvPr>
          <p:cNvSpPr/>
          <p:nvPr/>
        </p:nvSpPr>
        <p:spPr>
          <a:xfrm>
            <a:off x="8143900" y="5929330"/>
            <a:ext cx="571504" cy="500066"/>
          </a:xfrm>
          <a:prstGeom prst="notchedRightArrow">
            <a:avLst/>
          </a:prstGeom>
          <a:solidFill>
            <a:schemeClr val="bg1"/>
          </a:solidFill>
          <a:ln>
            <a:solidFill>
              <a:srgbClr val="008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7416" name="Picture 8" descr="http://mialand.ru/wp-content/uploads/2014/09/M1-1_17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14282" y="1857364"/>
            <a:ext cx="3357586" cy="4807283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131</Words>
  <Application>Microsoft Office PowerPoint</Application>
  <PresentationFormat>Экран (4:3)</PresentationFormat>
  <Paragraphs>79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AGCrownStyle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</dc:creator>
  <cp:lastModifiedBy>Галина</cp:lastModifiedBy>
  <cp:revision>28</cp:revision>
  <dcterms:created xsi:type="dcterms:W3CDTF">2017-04-23T17:39:40Z</dcterms:created>
  <dcterms:modified xsi:type="dcterms:W3CDTF">2020-04-16T20:02:08Z</dcterms:modified>
</cp:coreProperties>
</file>