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7.jpeg" ContentType="image/jpeg"/>
  <Override PartName="/ppt/media/image8.png" ContentType="image/png"/>
  <Override PartName="/ppt/media/image20.jpeg" ContentType="image/jpeg"/>
  <Override PartName="/ppt/media/image9.jpeg" ContentType="image/jpeg"/>
  <Override PartName="/ppt/media/image37.jpeg" ContentType="image/jpeg"/>
  <Override PartName="/ppt/media/image21.png" ContentType="image/png"/>
  <Override PartName="/ppt/media/image11.jpeg" ContentType="image/jpeg"/>
  <Override PartName="/ppt/media/image22.jpeg" ContentType="image/jpeg"/>
  <Override PartName="/ppt/media/image24.jpeg" ContentType="image/jpeg"/>
  <Override PartName="/ppt/media/image13.jpeg" ContentType="image/jpeg"/>
  <Override PartName="/ppt/media/image41.jpeg" ContentType="image/jpeg"/>
  <Override PartName="/ppt/media/image30.jpeg" ContentType="image/jpeg"/>
  <Override PartName="/ppt/media/image26.jpeg" ContentType="image/jpeg"/>
  <Override PartName="/ppt/media/image1.png" ContentType="image/png"/>
  <Override PartName="/ppt/media/image15.jpeg" ContentType="image/jpeg"/>
  <Override PartName="/ppt/media/image29.png" ContentType="image/png"/>
  <Override PartName="/ppt/media/image38.png" ContentType="image/png"/>
  <Override PartName="/ppt/media/image32.jpeg" ContentType="image/jpeg"/>
  <Override PartName="/ppt/media/image3.png" ContentType="image/png"/>
  <Override PartName="/ppt/media/image39.jpeg" ContentType="image/jpeg"/>
  <Override PartName="/ppt/media/image17.jpeg" ContentType="image/jpeg"/>
  <Override PartName="/ppt/media/image28.jpeg" ContentType="image/jpeg"/>
  <Override PartName="/ppt/media/image34.jpeg" ContentType="image/jpeg"/>
  <Override PartName="/ppt/media/image19.jpeg" ContentType="image/jpeg"/>
  <Override PartName="/ppt/media/image36.jpeg" ContentType="image/jpeg"/>
  <Override PartName="/ppt/media/image10.jpeg" ContentType="image/jpeg"/>
  <Override PartName="/ppt/media/image12.jpeg" ContentType="image/jpeg"/>
  <Override PartName="/ppt/media/image23.jpeg" ContentType="image/jpeg"/>
  <Override PartName="/ppt/media/image40.jpeg" ContentType="image/jpeg"/>
  <Override PartName="/ppt/media/image35.png" ContentType="image/png"/>
  <Override PartName="/ppt/media/image25.jpeg" ContentType="image/jpeg"/>
  <Override PartName="/ppt/media/image14.jpeg" ContentType="image/jpeg"/>
  <Override PartName="/ppt/media/image42.jpeg" ContentType="image/jpeg"/>
  <Override PartName="/ppt/media/image31.jpeg" ContentType="image/jpeg"/>
  <Override PartName="/ppt/media/image2.png" ContentType="image/png"/>
  <Override PartName="/ppt/media/image16.jpeg" ContentType="image/jpeg"/>
  <Override PartName="/ppt/media/image27.jpeg" ContentType="image/jpeg"/>
  <Override PartName="/ppt/media/image5.jpeg" ContentType="image/jpeg"/>
  <Override PartName="/ppt/media/image4.png" ContentType="image/png"/>
  <Override PartName="/ppt/media/image33.jpeg" ContentType="image/jpeg"/>
  <Override PartName="/ppt/media/image18.jpeg" ContentType="image/jpeg"/>
  <Override PartName="/ppt/media/image6.png" ContentType="image/pn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37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28720" y="3963240"/>
            <a:ext cx="2704680" cy="2158200"/>
          </a:xfrm>
          <a:prstGeom prst="rect">
            <a:avLst/>
          </a:prstGeom>
        </p:spPr>
      </p:pic>
      <p:pic>
        <p:nvPicPr>
          <p:cNvPr descr="" id="38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12400" y="3963240"/>
            <a:ext cx="2704680" cy="2158200"/>
          </a:xfrm>
          <a:prstGeom prst="rect">
            <a:avLst/>
          </a:prstGeom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7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28720" y="3963240"/>
            <a:ext cx="2704680" cy="2158200"/>
          </a:xfrm>
          <a:prstGeom prst="rect">
            <a:avLst/>
          </a:prstGeom>
        </p:spPr>
      </p:pic>
      <p:pic>
        <p:nvPicPr>
          <p:cNvPr descr="" id="77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12400" y="3963240"/>
            <a:ext cx="2704680" cy="2158200"/>
          </a:xfrm>
          <a:prstGeom prst="rect">
            <a:avLst/>
          </a:prstGeom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163080"/>
            <a:ext cx="82292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20.4.20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F80AD606-E17D-4476-8F1D-862AE8BECE3B}" type="slidenum">
              <a:rPr lang="ru-RU" sz="1200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000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20.4.20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16083C98-4A1E-4A54-8487-A6D9D7FA632C}" type="slidenum">
              <a:rPr lang="ru-RU" sz="1200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jpe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png"/><Relationship Id="rId3" Type="http://schemas.openxmlformats.org/officeDocument/2006/relationships/image" Target="../media/image36.jpeg"/><Relationship Id="rId4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5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79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</p:spPr>
        <p:txBody>
          <a:bodyPr/>
          <a:p>
            <a:pPr algn="ctr"/>
            <a:endParaRPr/>
          </a:p>
        </p:txBody>
      </p:sp>
      <p:pic>
        <p:nvPicPr>
          <p:cNvPr descr="" id="80" name="Рисунок 4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487440"/>
            <a:ext cx="11412000" cy="7345080"/>
          </a:xfrm>
          <a:prstGeom prst="rect">
            <a:avLst/>
          </a:prstGeom>
        </p:spPr>
      </p:pic>
      <p:sp>
        <p:nvSpPr>
          <p:cNvPr id="81" name="CustomShape 3"/>
          <p:cNvSpPr/>
          <p:nvPr/>
        </p:nvSpPr>
        <p:spPr>
          <a:xfrm>
            <a:off x="980280" y="549360"/>
            <a:ext cx="8122680" cy="155340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ru-RU" sz="9600">
                <a:solidFill>
                  <a:srgbClr val="7030a0"/>
                </a:solidFill>
                <a:latin typeface="Calibri"/>
              </a:rPr>
              <a:t>Детям о Пасхе.</a:t>
            </a:r>
            <a:endParaRPr/>
          </a:p>
        </p:txBody>
      </p:sp>
      <p:pic>
        <p:nvPicPr>
          <p:cNvPr descr="" id="82" name="Рисунок 10"/>
          <p:cNvPicPr/>
          <p:nvPr/>
        </p:nvPicPr>
        <p:blipFill>
          <a:blip r:embed="rId2"/>
          <a:stretch>
            <a:fillRect/>
          </a:stretch>
        </p:blipFill>
        <p:spPr>
          <a:xfrm>
            <a:off x="4140360" y="2133720"/>
            <a:ext cx="1294920" cy="1800000"/>
          </a:xfrm>
          <a:prstGeom prst="rect">
            <a:avLst/>
          </a:prstGeom>
        </p:spPr>
      </p:pic>
    </p:spTree>
  </p:cSld>
  <p:timing>
    <p:tnLst>
      <p:par>
        <p:cTn dur="indefinite" id="1" nodeType="tmRoot" restart="never">
          <p:childTnLst>
            <p:seq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15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7029000"/>
          </a:xfrm>
          <a:prstGeom prst="rect">
            <a:avLst/>
          </a:prstGeom>
        </p:spPr>
      </p:pic>
      <p:pic>
        <p:nvPicPr>
          <p:cNvPr descr="" id="11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179280" y="260280"/>
            <a:ext cx="5905080" cy="6597360"/>
          </a:xfrm>
          <a:prstGeom prst="rect">
            <a:avLst/>
          </a:prstGeom>
        </p:spPr>
      </p:pic>
      <p:sp>
        <p:nvSpPr>
          <p:cNvPr id="117" name="CustomShape 2"/>
          <p:cNvSpPr/>
          <p:nvPr/>
        </p:nvSpPr>
        <p:spPr>
          <a:xfrm>
            <a:off x="6227640" y="1484280"/>
            <a:ext cx="2736360" cy="301644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Но были люди, которые не верили, что Иисус сын Божий, считали его опасным и приказали его убить.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19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120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280" y="189000"/>
            <a:ext cx="5976720" cy="6479640"/>
          </a:xfrm>
          <a:prstGeom prst="rect">
            <a:avLst/>
          </a:prstGeom>
        </p:spPr>
      </p:pic>
      <p:sp>
        <p:nvSpPr>
          <p:cNvPr id="121" name="CustomShape 2"/>
          <p:cNvSpPr/>
          <p:nvPr/>
        </p:nvSpPr>
        <p:spPr>
          <a:xfrm>
            <a:off x="6300720" y="2492280"/>
            <a:ext cx="2663640" cy="118764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Они повесили его на крест, где он умер.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23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124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189000"/>
            <a:ext cx="5544720" cy="6408360"/>
          </a:xfrm>
          <a:prstGeom prst="rect">
            <a:avLst/>
          </a:prstGeom>
        </p:spPr>
      </p:pic>
      <p:sp>
        <p:nvSpPr>
          <p:cNvPr id="125" name="CustomShape 2"/>
          <p:cNvSpPr/>
          <p:nvPr/>
        </p:nvSpPr>
        <p:spPr>
          <a:xfrm>
            <a:off x="5940360" y="1557360"/>
            <a:ext cx="2734920" cy="338220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На третий день после его смерти одна святая женщина пошла к гробнице Иисуса, но вдруг увидела, что он выходит из нее. «Воскрес»- закричала она.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27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128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280" y="189000"/>
            <a:ext cx="5544720" cy="6401880"/>
          </a:xfrm>
          <a:prstGeom prst="rect">
            <a:avLst/>
          </a:prstGeom>
        </p:spPr>
      </p:pic>
      <p:sp>
        <p:nvSpPr>
          <p:cNvPr id="129" name="CustomShape 2"/>
          <p:cNvSpPr/>
          <p:nvPr/>
        </p:nvSpPr>
        <p:spPr>
          <a:xfrm>
            <a:off x="5940360" y="2205000"/>
            <a:ext cx="2952360" cy="191916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Иисус являлся своим ученикам  еще 40 дней, поэтому мы столько празднуем Пасху.</a:t>
            </a: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31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132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189000"/>
            <a:ext cx="5689080" cy="6424200"/>
          </a:xfrm>
          <a:prstGeom prst="rect">
            <a:avLst/>
          </a:prstGeom>
        </p:spPr>
      </p:pic>
      <p:sp>
        <p:nvSpPr>
          <p:cNvPr id="133" name="CustomShape 2"/>
          <p:cNvSpPr/>
          <p:nvPr/>
        </p:nvSpPr>
        <p:spPr>
          <a:xfrm>
            <a:off x="6156360" y="2349360"/>
            <a:ext cx="2663640" cy="155340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А потом он воззнесся на небо к своему небесному отцу.</a:t>
            </a: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35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13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189000"/>
            <a:ext cx="5400360" cy="6479640"/>
          </a:xfrm>
          <a:prstGeom prst="rect">
            <a:avLst/>
          </a:prstGeom>
        </p:spPr>
      </p:pic>
      <p:sp>
        <p:nvSpPr>
          <p:cNvPr id="137" name="CustomShape 2"/>
          <p:cNvSpPr/>
          <p:nvPr/>
        </p:nvSpPr>
        <p:spPr>
          <a:xfrm>
            <a:off x="5796000" y="2060640"/>
            <a:ext cx="3168360" cy="228492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Иисус показал нам, что мы умираем не навсегда, потом мы уходим жить на небо, где живем  вечной и счастливой жизнью.</a:t>
            </a: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39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140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280" y="189000"/>
            <a:ext cx="4392360" cy="5400360"/>
          </a:xfrm>
          <a:prstGeom prst="rect">
            <a:avLst/>
          </a:prstGeom>
        </p:spPr>
      </p:pic>
      <p:pic>
        <p:nvPicPr>
          <p:cNvPr descr="" id="141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4788000" y="189000"/>
            <a:ext cx="4182840" cy="5400360"/>
          </a:xfrm>
          <a:prstGeom prst="rect">
            <a:avLst/>
          </a:prstGeom>
        </p:spPr>
      </p:pic>
      <p:sp>
        <p:nvSpPr>
          <p:cNvPr id="142" name="CustomShape 2"/>
          <p:cNvSpPr/>
          <p:nvPr/>
        </p:nvSpPr>
        <p:spPr>
          <a:xfrm>
            <a:off x="431640" y="5657760"/>
            <a:ext cx="8712000" cy="118764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В день Пасхи мы празднуем Воскресение  Христа. Даже неверующие люди в этот день  чувствуют какую то особую радость, какой то подъем.</a:t>
            </a:r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44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171360"/>
            <a:ext cx="9143640" cy="7029000"/>
          </a:xfrm>
          <a:prstGeom prst="rect">
            <a:avLst/>
          </a:prstGeom>
        </p:spPr>
      </p:pic>
      <p:pic>
        <p:nvPicPr>
          <p:cNvPr descr="" id="14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280" y="0"/>
            <a:ext cx="5616360" cy="6668640"/>
          </a:xfrm>
          <a:prstGeom prst="rect">
            <a:avLst/>
          </a:prstGeom>
        </p:spPr>
      </p:pic>
      <p:sp>
        <p:nvSpPr>
          <p:cNvPr id="146" name="CustomShape 2"/>
          <p:cNvSpPr/>
          <p:nvPr/>
        </p:nvSpPr>
        <p:spPr>
          <a:xfrm>
            <a:off x="5940360" y="1484280"/>
            <a:ext cx="2952360" cy="265068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Пасхи и куличи – это не просто еда, это церковная пища, которую мы едим только на Пасху как бы соединяясь с самим Богом.</a:t>
            </a:r>
            <a:endParaRPr/>
          </a:p>
        </p:txBody>
      </p:sp>
    </p:spTree>
  </p:cSld>
  <p:timing>
    <p:tnLst>
      <p:par>
        <p:cTn dur="indefinite" id="6" nodeType="tmRoot" restart="never">
          <p:childTnLst>
            <p:seq>
              <p:cTn dur="indefinite" id="7" nodeType="mainSeq">
                <p:childTnLst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after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48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149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189000"/>
            <a:ext cx="4392360" cy="4608000"/>
          </a:xfrm>
          <a:prstGeom prst="rect">
            <a:avLst/>
          </a:prstGeom>
        </p:spPr>
      </p:pic>
      <p:pic>
        <p:nvPicPr>
          <p:cNvPr descr="" id="150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4788000" y="260280"/>
            <a:ext cx="4105080" cy="4536720"/>
          </a:xfrm>
          <a:prstGeom prst="rect">
            <a:avLst/>
          </a:prstGeom>
        </p:spPr>
      </p:pic>
      <p:sp>
        <p:nvSpPr>
          <p:cNvPr id="151" name="CustomShape 2"/>
          <p:cNvSpPr/>
          <p:nvPr/>
        </p:nvSpPr>
        <p:spPr>
          <a:xfrm>
            <a:off x="250920" y="5084640"/>
            <a:ext cx="8748360" cy="118764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Мы дарим родным и близким крашеные яйца – символ жизни. Как из под неживой скорлупы рождается жизнь, так из гроба вышел Иисус, так воскреснут все мертвые чтобы  жить вечно.</a:t>
            </a:r>
            <a:endParaRPr/>
          </a:p>
        </p:txBody>
      </p:sp>
      <p:pic>
        <p:nvPicPr>
          <p:cNvPr descr="" id="152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250920" y="189000"/>
            <a:ext cx="4392360" cy="4608000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84" name="Содержимое 6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85" name="Рисунок 7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260280"/>
            <a:ext cx="6408360" cy="6192360"/>
          </a:xfrm>
          <a:prstGeom prst="rect">
            <a:avLst/>
          </a:prstGeom>
        </p:spPr>
      </p:pic>
      <p:sp>
        <p:nvSpPr>
          <p:cNvPr id="86" name="CustomShape 2"/>
          <p:cNvSpPr/>
          <p:nvPr/>
        </p:nvSpPr>
        <p:spPr>
          <a:xfrm>
            <a:off x="6732720" y="1557360"/>
            <a:ext cx="2160360" cy="301644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Бог – это тот, кто создал этот прекрасный мир, для того, чтобы люди были счастливы.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88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89" name="CustomShape 2"/>
          <p:cNvSpPr/>
          <p:nvPr/>
        </p:nvSpPr>
        <p:spPr>
          <a:xfrm>
            <a:off x="684360" y="260280"/>
            <a:ext cx="8280000" cy="137016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800">
                <a:solidFill>
                  <a:srgbClr val="000000"/>
                </a:solidFill>
                <a:latin typeface="Calibri"/>
              </a:rPr>
              <a:t>Но видя, что люди совершают много плохих поступков Бог- послал на землю своего сына-Иисуса.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91" name="Содержимое 11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92" name="Рисунок 12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260280"/>
            <a:ext cx="5976720" cy="6337080"/>
          </a:xfrm>
          <a:prstGeom prst="rect">
            <a:avLst/>
          </a:prstGeom>
        </p:spPr>
      </p:pic>
      <p:sp>
        <p:nvSpPr>
          <p:cNvPr id="93" name="CustomShape 2"/>
          <p:cNvSpPr/>
          <p:nvPr/>
        </p:nvSpPr>
        <p:spPr>
          <a:xfrm>
            <a:off x="6372360" y="2133720"/>
            <a:ext cx="2592000" cy="228492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Когда Иисусу исполнилось 30лет,он начал ходить по всей земле, говоря людям о Боге.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95" name="Содержимое 5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96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179280" y="189000"/>
            <a:ext cx="6121080" cy="6479640"/>
          </a:xfrm>
          <a:prstGeom prst="rect">
            <a:avLst/>
          </a:prstGeom>
        </p:spPr>
      </p:pic>
      <p:sp>
        <p:nvSpPr>
          <p:cNvPr id="97" name="CustomShape 2"/>
          <p:cNvSpPr/>
          <p:nvPr/>
        </p:nvSpPr>
        <p:spPr>
          <a:xfrm>
            <a:off x="6372360" y="1844640"/>
            <a:ext cx="2520720" cy="228492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Он проповедовал мир и любовь, учил как можно спастись от грехов.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99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100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280" y="189000"/>
            <a:ext cx="5905080" cy="6479640"/>
          </a:xfrm>
          <a:prstGeom prst="rect">
            <a:avLst/>
          </a:prstGeom>
        </p:spPr>
      </p:pic>
      <p:sp>
        <p:nvSpPr>
          <p:cNvPr id="101" name="CustomShape 2"/>
          <p:cNvSpPr/>
          <p:nvPr/>
        </p:nvSpPr>
        <p:spPr>
          <a:xfrm>
            <a:off x="6156360" y="2060640"/>
            <a:ext cx="2854080" cy="228492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Люди любили слушать его проповеди. Они видели как  он кормил голодных, исцелял больных.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03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171360"/>
            <a:ext cx="9143640" cy="7029000"/>
          </a:xfrm>
          <a:prstGeom prst="rect">
            <a:avLst/>
          </a:prstGeom>
        </p:spPr>
      </p:pic>
      <p:pic>
        <p:nvPicPr>
          <p:cNvPr descr="" id="104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0"/>
            <a:ext cx="5833800" cy="6668640"/>
          </a:xfrm>
          <a:prstGeom prst="rect">
            <a:avLst/>
          </a:prstGeom>
        </p:spPr>
      </p:pic>
      <p:sp>
        <p:nvSpPr>
          <p:cNvPr id="105" name="CustomShape 2"/>
          <p:cNvSpPr/>
          <p:nvPr/>
        </p:nvSpPr>
        <p:spPr>
          <a:xfrm>
            <a:off x="6443640" y="2276640"/>
            <a:ext cx="2376000" cy="118764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Слепым он возвращал зрение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07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108" name="CustomShape 2"/>
          <p:cNvSpPr/>
          <p:nvPr/>
        </p:nvSpPr>
        <p:spPr>
          <a:xfrm>
            <a:off x="6012000" y="1989000"/>
            <a:ext cx="3131640" cy="155340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Он носил простую одежду и не брал денег за то, что делал.</a:t>
            </a:r>
            <a:endParaRPr/>
          </a:p>
        </p:txBody>
      </p:sp>
      <p:pic>
        <p:nvPicPr>
          <p:cNvPr descr="" id="109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179280" y="115920"/>
            <a:ext cx="5544720" cy="6552720"/>
          </a:xfrm>
          <a:prstGeom prst="rect">
            <a:avLst/>
          </a:prstGeom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descr="" id="111" name="Содержимо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pic>
        <p:nvPicPr>
          <p:cNvPr descr="" id="112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280" y="189000"/>
            <a:ext cx="5687640" cy="6408360"/>
          </a:xfrm>
          <a:prstGeom prst="rect">
            <a:avLst/>
          </a:prstGeom>
        </p:spPr>
      </p:pic>
      <p:sp>
        <p:nvSpPr>
          <p:cNvPr id="113" name="CustomShape 2"/>
          <p:cNvSpPr/>
          <p:nvPr/>
        </p:nvSpPr>
        <p:spPr>
          <a:xfrm>
            <a:off x="6264360" y="2349360"/>
            <a:ext cx="2879280" cy="118764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Он избрал себе 12 учеников, которые ему помогали.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