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6" r:id="rId31"/>
    <p:sldId id="295" r:id="rId32"/>
    <p:sldId id="28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D8A77-F498-40D5-B014-49AAACA9E074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AD27C32-BA09-449C-8F7B-F95ED35896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D8A77-F498-40D5-B014-49AAACA9E074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27C32-BA09-449C-8F7B-F95ED35896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D8A77-F498-40D5-B014-49AAACA9E074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27C32-BA09-449C-8F7B-F95ED35896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93D8A77-F498-40D5-B014-49AAACA9E074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4AD27C32-BA09-449C-8F7B-F95ED35896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D8A77-F498-40D5-B014-49AAACA9E074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27C32-BA09-449C-8F7B-F95ED35896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D8A77-F498-40D5-B014-49AAACA9E074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27C32-BA09-449C-8F7B-F95ED35896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27C32-BA09-449C-8F7B-F95ED35896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D8A77-F498-40D5-B014-49AAACA9E074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D8A77-F498-40D5-B014-49AAACA9E074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27C32-BA09-449C-8F7B-F95ED35896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D8A77-F498-40D5-B014-49AAACA9E074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27C32-BA09-449C-8F7B-F95ED35896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93D8A77-F498-40D5-B014-49AAACA9E074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AD27C32-BA09-449C-8F7B-F95ED35896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D8A77-F498-40D5-B014-49AAACA9E074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AD27C32-BA09-449C-8F7B-F95ED35896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93D8A77-F498-40D5-B014-49AAACA9E074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4AD27C32-BA09-449C-8F7B-F95ED358969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7200" dirty="0" smtClean="0"/>
              <a:t>МОСКВА</a:t>
            </a:r>
            <a:endParaRPr lang="ru-RU" sz="72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Урок окружающего мира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4996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Кремль –это центральная укреплённая часть русского города.</a:t>
            </a:r>
            <a:endParaRPr lang="ru-RU" sz="4000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628800"/>
            <a:ext cx="4536504" cy="3960440"/>
          </a:xfrm>
        </p:spPr>
      </p:pic>
    </p:spTree>
    <p:extLst>
      <p:ext uri="{BB962C8B-B14F-4D97-AF65-F5344CB8AC3E}">
        <p14:creationId xmlns:p14="http://schemas.microsoft.com/office/powerpoint/2010/main" val="40627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79769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270364"/>
            <a:ext cx="1691679" cy="1969993"/>
          </a:xfr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74947" y="18864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4400" dirty="0" smtClean="0"/>
              <a:t>Дмитрий Донской строит белокаменный Кремль </a:t>
            </a:r>
            <a:endParaRPr lang="ru-RU" sz="4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19588"/>
            <a:ext cx="8820471" cy="463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16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40768"/>
            <a:ext cx="8928992" cy="5400600"/>
          </a:xfrm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/>
              <a:t>Иван </a:t>
            </a:r>
            <a:r>
              <a:rPr lang="en-US" sz="4000" dirty="0" smtClean="0"/>
              <a:t>III</a:t>
            </a:r>
            <a:r>
              <a:rPr lang="ru-RU" sz="4000" dirty="0" smtClean="0"/>
              <a:t> возводит стены из красного кирпича</a:t>
            </a:r>
            <a:endParaRPr lang="ru-RU" sz="4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92696"/>
            <a:ext cx="1584176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23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0"/>
            <a:ext cx="4752528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Тайницкая</a:t>
            </a:r>
            <a:r>
              <a:rPr lang="ru-RU" dirty="0" smtClean="0"/>
              <a:t> башня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035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0"/>
            <a:ext cx="4968552" cy="674136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/>
              <a:t>Царская башня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83345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0"/>
            <a:ext cx="4608512" cy="681337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Троицкая башня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057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0"/>
            <a:ext cx="5184576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Кутафья башня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079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0"/>
            <a:ext cx="4752528" cy="674136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Спасская башня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923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0"/>
            <a:ext cx="4824536" cy="688639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Никольская башня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948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25724"/>
            <a:ext cx="8424935" cy="534363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Красная площадь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052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0"/>
            <a:ext cx="468052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Боровицкая башня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563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-14281"/>
            <a:ext cx="4968552" cy="687228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7643192" cy="6123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Водовзводная</a:t>
            </a:r>
            <a:r>
              <a:rPr lang="ru-RU" dirty="0" smtClean="0"/>
              <a:t> башня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032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58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Успенский собор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767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Благовещенский собор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803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Архангельский собор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740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0"/>
            <a:ext cx="504056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Колокольня Иван Великий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77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68760"/>
            <a:ext cx="6096000" cy="547260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-2240"/>
            <a:ext cx="8229600" cy="1219200"/>
          </a:xfrm>
        </p:spPr>
        <p:txBody>
          <a:bodyPr/>
          <a:lstStyle/>
          <a:p>
            <a:pPr algn="ctr"/>
            <a:r>
              <a:rPr lang="ru-RU" dirty="0" smtClean="0"/>
              <a:t>Царь-пушка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587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340768"/>
            <a:ext cx="4680520" cy="54006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Царь-колокол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9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72344"/>
          </a:xfrm>
        </p:spPr>
        <p:txBody>
          <a:bodyPr/>
          <a:lstStyle/>
          <a:p>
            <a:pPr algn="ctr"/>
            <a:r>
              <a:rPr lang="ru-RU" dirty="0" smtClean="0"/>
              <a:t>Могила Неизвестного солдата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579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340768"/>
            <a:ext cx="3744416" cy="518457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Герб Москвы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241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>
                <a:latin typeface="Times New Roman"/>
                <a:ea typeface="Times New Roman"/>
                <a:cs typeface="Times New Roman"/>
              </a:rPr>
              <a:t>   </a:t>
            </a:r>
            <a:r>
              <a:rPr lang="ru-RU" sz="3600" dirty="0">
                <a:latin typeface="Times New Roman"/>
                <a:ea typeface="Times New Roman"/>
                <a:cs typeface="Times New Roman"/>
              </a:rPr>
              <a:t>На тебя с надеждой смотрят все народы,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600" dirty="0">
                <a:latin typeface="Times New Roman"/>
                <a:ea typeface="Times New Roman"/>
                <a:cs typeface="Times New Roman"/>
              </a:rPr>
              <a:t>  </a:t>
            </a:r>
            <a:r>
              <a:rPr lang="ru-RU" sz="3600" dirty="0" smtClean="0">
                <a:latin typeface="Times New Roman"/>
                <a:ea typeface="Times New Roman"/>
                <a:cs typeface="Times New Roman"/>
              </a:rPr>
              <a:t>Ты </a:t>
            </a:r>
            <a:r>
              <a:rPr lang="ru-RU" sz="3600" dirty="0">
                <a:latin typeface="Times New Roman"/>
                <a:ea typeface="Times New Roman"/>
                <a:cs typeface="Times New Roman"/>
              </a:rPr>
              <a:t>в труде, как в битвах, доблестью </a:t>
            </a:r>
            <a:r>
              <a:rPr lang="ru-RU" sz="3600" dirty="0" smtClean="0">
                <a:latin typeface="Times New Roman"/>
                <a:ea typeface="Times New Roman"/>
                <a:cs typeface="Times New Roman"/>
              </a:rPr>
              <a:t>         богата.  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600" dirty="0">
                <a:latin typeface="Times New Roman"/>
                <a:ea typeface="Times New Roman"/>
                <a:cs typeface="Times New Roman"/>
              </a:rPr>
              <a:t>  </a:t>
            </a:r>
            <a:r>
              <a:rPr lang="ru-RU" sz="3600" dirty="0" smtClean="0">
                <a:latin typeface="Times New Roman"/>
                <a:ea typeface="Times New Roman"/>
                <a:cs typeface="Times New Roman"/>
              </a:rPr>
              <a:t>Ты </a:t>
            </a:r>
            <a:r>
              <a:rPr lang="ru-RU" sz="3600" dirty="0">
                <a:latin typeface="Times New Roman"/>
                <a:ea typeface="Times New Roman"/>
                <a:cs typeface="Times New Roman"/>
              </a:rPr>
              <a:t>стоишь на страже мира и свободы,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600" dirty="0">
                <a:latin typeface="Times New Roman"/>
                <a:ea typeface="Times New Roman"/>
                <a:cs typeface="Times New Roman"/>
              </a:rPr>
              <a:t>  </a:t>
            </a:r>
            <a:r>
              <a:rPr lang="ru-RU" sz="3600" dirty="0" smtClean="0">
                <a:latin typeface="Times New Roman"/>
                <a:ea typeface="Times New Roman"/>
                <a:cs typeface="Times New Roman"/>
              </a:rPr>
              <a:t>Боевую </a:t>
            </a:r>
            <a:r>
              <a:rPr lang="ru-RU" sz="3600" dirty="0">
                <a:latin typeface="Times New Roman"/>
                <a:ea typeface="Times New Roman"/>
                <a:cs typeface="Times New Roman"/>
              </a:rPr>
              <a:t>славу, сохраняя свято.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6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219200"/>
          </a:xfrm>
        </p:spPr>
        <p:txBody>
          <a:bodyPr/>
          <a:lstStyle/>
          <a:p>
            <a:pPr algn="ctr"/>
            <a:r>
              <a:rPr lang="ru-RU" dirty="0" smtClean="0"/>
              <a:t>МОСКВА!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702" y="11094"/>
            <a:ext cx="2298192" cy="20566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382334" cy="20677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0" y="5085184"/>
            <a:ext cx="2366703" cy="17728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288" y="5157192"/>
            <a:ext cx="2538519" cy="1700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86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25724"/>
            <a:ext cx="8424935" cy="534363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Красная площадь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052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7" y="0"/>
            <a:ext cx="9124954" cy="688834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55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524000"/>
            <a:ext cx="5753888" cy="500134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Большой театр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267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524000"/>
            <a:ext cx="7632848" cy="514536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Третьяковская галерея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918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524000"/>
            <a:ext cx="7056783" cy="500134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Цирк на Цветном бульваре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415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412776"/>
            <a:ext cx="3816424" cy="518457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Памятник А.С. Пушкину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94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12776"/>
            <a:ext cx="6768752" cy="518457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Памятник </a:t>
            </a:r>
            <a:r>
              <a:rPr lang="ru-RU" dirty="0"/>
              <a:t>Ю</a:t>
            </a:r>
            <a:r>
              <a:rPr lang="ru-RU" dirty="0" smtClean="0"/>
              <a:t>рию Долгорукому –основателю Москвы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634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91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176</TotalTime>
  <Words>119</Words>
  <Application>Microsoft Office PowerPoint</Application>
  <PresentationFormat>Экран (4:3)</PresentationFormat>
  <Paragraphs>35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Бумажная</vt:lpstr>
      <vt:lpstr>Урок окружающего мира</vt:lpstr>
      <vt:lpstr>Красная площадь</vt:lpstr>
      <vt:lpstr>Герб Москвы</vt:lpstr>
      <vt:lpstr>Большой театр</vt:lpstr>
      <vt:lpstr>Третьяковская галерея</vt:lpstr>
      <vt:lpstr>Цирк на Цветном бульваре</vt:lpstr>
      <vt:lpstr>Памятник А.С. Пушкину</vt:lpstr>
      <vt:lpstr>Памятник Юрию Долгорукому –основателю Москвы</vt:lpstr>
      <vt:lpstr>Презентация PowerPoint</vt:lpstr>
      <vt:lpstr>Презентация PowerPoint</vt:lpstr>
      <vt:lpstr>Презентация PowerPoint</vt:lpstr>
      <vt:lpstr> Дмитрий Донской строит белокаменный Кремль </vt:lpstr>
      <vt:lpstr>Иван III возводит стены из красного кирпича</vt:lpstr>
      <vt:lpstr>Тайницкая башня</vt:lpstr>
      <vt:lpstr>Царская башня</vt:lpstr>
      <vt:lpstr>Троицкая башня</vt:lpstr>
      <vt:lpstr>Кутафья башня</vt:lpstr>
      <vt:lpstr>Спасская башня</vt:lpstr>
      <vt:lpstr>Никольская башня</vt:lpstr>
      <vt:lpstr>Боровицкая башня</vt:lpstr>
      <vt:lpstr>Водовзводная башня</vt:lpstr>
      <vt:lpstr>Презентация PowerPoint</vt:lpstr>
      <vt:lpstr>Успенский собор</vt:lpstr>
      <vt:lpstr>Благовещенский собор</vt:lpstr>
      <vt:lpstr>Архангельский собор</vt:lpstr>
      <vt:lpstr>Колокольня Иван Великий</vt:lpstr>
      <vt:lpstr>Царь-пушка</vt:lpstr>
      <vt:lpstr>Царь-колокол</vt:lpstr>
      <vt:lpstr>Могила Неизвестного солдата</vt:lpstr>
      <vt:lpstr>МОСКВА!</vt:lpstr>
      <vt:lpstr>Красная площадь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окружающего мира</dc:title>
  <dc:creator>1</dc:creator>
  <cp:lastModifiedBy>Lex</cp:lastModifiedBy>
  <cp:revision>24</cp:revision>
  <dcterms:created xsi:type="dcterms:W3CDTF">2014-02-18T15:47:34Z</dcterms:created>
  <dcterms:modified xsi:type="dcterms:W3CDTF">2020-04-20T18:05:41Z</dcterms:modified>
</cp:coreProperties>
</file>