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4FHaMQs-A0.jpg"/>
          <p:cNvPicPr>
            <a:picLocks noChangeAspect="1"/>
          </p:cNvPicPr>
          <p:nvPr/>
        </p:nvPicPr>
        <p:blipFill>
          <a:blip r:embed="rId2"/>
          <a:srcRect b="498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23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EIOvEPWD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g5jMBYfnJ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f6CQdSeTqg.jpg"/>
          <p:cNvPicPr>
            <a:picLocks noChangeAspect="1"/>
          </p:cNvPicPr>
          <p:nvPr/>
        </p:nvPicPr>
        <p:blipFill>
          <a:blip r:embed="rId2"/>
          <a:srcRect t="549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2hT08UmVsQ.jpg"/>
          <p:cNvPicPr>
            <a:picLocks noChangeAspect="1"/>
          </p:cNvPicPr>
          <p:nvPr/>
        </p:nvPicPr>
        <p:blipFill>
          <a:blip r:embed="rId2"/>
          <a:srcRect t="549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VJAEUfX5L-k.jpg"/>
          <p:cNvPicPr>
            <a:picLocks noChangeAspect="1"/>
          </p:cNvPicPr>
          <p:nvPr/>
        </p:nvPicPr>
        <p:blipFill>
          <a:blip r:embed="rId2"/>
          <a:srcRect t="431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XRcLHYgUcI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Наська</dc:creator>
  <cp:lastModifiedBy>АНАСТАСИЯ</cp:lastModifiedBy>
  <cp:revision>2</cp:revision>
  <dcterms:created xsi:type="dcterms:W3CDTF">2015-05-02T15:54:16Z</dcterms:created>
  <dcterms:modified xsi:type="dcterms:W3CDTF">2020-04-22T10:50:05Z</dcterms:modified>
</cp:coreProperties>
</file>