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_rels/presentation.xml.rels" ContentType="application/vnd.openxmlformats-package.relationships+xml"/>
  <Override PartName="/ppt/media/image8.png" ContentType="image/png"/>
  <Override PartName="/ppt/media/image12.png" ContentType="image/png"/>
  <Override PartName="/ppt/media/image21.png" ContentType="image/png"/>
  <Override PartName="/ppt/media/image30.png" ContentType="image/png"/>
  <Override PartName="/ppt/media/image11.jpeg" ContentType="image/jpeg"/>
  <Override PartName="/ppt/media/image22.jpeg" ContentType="image/jpeg"/>
  <Override PartName="/ppt/media/image14.png" ContentType="image/png"/>
  <Override PartName="/ppt/media/image32.png" ContentType="image/png"/>
  <Override PartName="/ppt/media/image25.png" ContentType="image/png"/>
  <Override PartName="/ppt/media/image34.png" ContentType="image/png"/>
  <Override PartName="/ppt/media/image2.jpeg" ContentType="image/jpeg"/>
  <Override PartName="/ppt/media/image18.png" ContentType="image/png"/>
  <Override PartName="/ppt/media/image27.png" ContentType="image/png"/>
  <Override PartName="/ppt/media/image36.png" ContentType="image/png"/>
  <Override PartName="/ppt/media/image38.png" ContentType="image/png"/>
  <Override PartName="/ppt/media/image3.png" ContentType="image/png"/>
  <Override PartName="/ppt/media/image17.jpeg" ContentType="image/jpeg"/>
  <Override PartName="/ppt/media/image28.jpeg" ContentType="image/jpeg"/>
  <Override PartName="/ppt/media/image7.png" ContentType="image/png"/>
  <Override PartName="/ppt/media/image9.png" ContentType="image/png"/>
  <Override PartName="/ppt/media/image20.png" ContentType="image/png"/>
  <Override PartName="/ppt/media/image10.jpeg" ContentType="image/jpeg"/>
  <Override PartName="/ppt/media/image13.png" ContentType="image/png"/>
  <Override PartName="/ppt/media/image31.png" ContentType="image/png"/>
  <Override PartName="/ppt/media/image40.png" ContentType="image/png"/>
  <Override PartName="/ppt/media/image15.png" ContentType="image/png"/>
  <Override PartName="/ppt/media/image23.jpeg" ContentType="image/jpeg"/>
  <Override PartName="/ppt/media/image24.png" ContentType="image/png"/>
  <Override PartName="/ppt/media/image33.png" ContentType="image/png"/>
  <Override PartName="/ppt/media/image1.jpeg" ContentType="image/jpeg"/>
  <Override PartName="/ppt/media/image26.png" ContentType="image/png"/>
  <Override PartName="/ppt/media/image35.png" ContentType="image/png"/>
  <Override PartName="/ppt/media/image19.png" ContentType="image/png"/>
  <Override PartName="/ppt/media/image37.png" ContentType="image/png"/>
  <Override PartName="/ppt/media/image16.jpeg" ContentType="image/jpeg"/>
  <Override PartName="/ppt/media/image39.png" ContentType="image/png"/>
  <Override PartName="/ppt/media/image5.jpeg" ContentType="image/jpeg"/>
  <Override PartName="/ppt/media/image4.png" ContentType="image/png"/>
  <Override PartName="/ppt/media/image29.jpeg" ContentType="image/jpeg"/>
  <Override PartName="/ppt/media/image6.png" ContentType="image/png"/>
  <Override PartName="/ppt/slideLayouts/slideLayout60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_rels/slideLayout36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60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51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59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57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48.xml.rels" ContentType="application/vnd.openxmlformats-package.relationships+xml"/>
  <Override PartName="/ppt/slideLayouts/_rels/slideLayout55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53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0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39.xml.rels" ContentType="application/vnd.openxmlformats-package.relationships+xml"/>
  <Override PartName="/ppt/slideLayouts/_rels/slideLayout58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49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56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54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52.xml.rels" ContentType="application/vnd.openxmlformats-package.relationships+xml"/>
  <Override PartName="/ppt/slideLayouts/slideLayout1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9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18.xml" ContentType="application/vnd.openxmlformats-officedocument.presentationml.slide+xml"/>
  <Override PartName="/ppt/slides/slide14.xml" ContentType="application/vnd.openxmlformats-officedocument.presentationml.slide+xml"/>
  <Override PartName="/ppt/slides/slide7.xml" ContentType="application/vnd.openxmlformats-officedocument.presentationml.slide+xml"/>
  <Override PartName="/ppt/slides/slide10.xml" ContentType="application/vnd.openxmlformats-officedocument.presentationml.slide+xml"/>
  <Override PartName="/ppt/slides/slide3.xml" ContentType="application/vnd.openxmlformats-officedocument.presentationml.slide+xml"/>
  <Override PartName="/ppt/slides/slide15.xml" ContentType="application/vnd.openxmlformats-officedocument.presentationml.slide+xml"/>
  <Override PartName="/ppt/slides/slide8.xml" ContentType="application/vnd.openxmlformats-officedocument.presentationml.slide+xml"/>
  <Override PartName="/ppt/slides/slide11.xml" ContentType="application/vnd.openxmlformats-officedocument.presentationml.slide+xml"/>
  <Override PartName="/ppt/slides/slide4.xml" ContentType="application/vnd.openxmlformats-officedocument.presentationml.slide+xml"/>
  <Override PartName="/ppt/slides/slide16.xml" ContentType="application/vnd.openxmlformats-officedocument.presentationml.slide+xml"/>
  <Override PartName="/ppt/slides/slide9.xml" ContentType="application/vnd.openxmlformats-officedocument.presentationml.slide+xml"/>
  <Override PartName="/ppt/slides/slide12.xml" ContentType="application/vnd.openxmlformats-officedocument.presentationml.slide+xml"/>
  <Override PartName="/ppt/slides/slide5.xml" ContentType="application/vnd.openxmlformats-officedocument.presentationml.slide+xml"/>
  <Override PartName="/ppt/slides/slide1.xml" ContentType="application/vnd.openxmlformats-officedocument.presentationml.slide+xml"/>
  <Override PartName="/ppt/slides/slide17.xml" ContentType="application/vnd.openxmlformats-officedocument.presentationml.slide+xml"/>
  <Override PartName="/ppt/slides/_rels/slide5.xml.rels" ContentType="application/vnd.openxmlformats-package.relationships+xml"/>
  <Override PartName="/ppt/slides/_rels/slide13.xml.rels" ContentType="application/vnd.openxmlformats-package.relationships+xml"/>
  <Override PartName="/ppt/slides/_rels/slide17.xml.rels" ContentType="application/vnd.openxmlformats-package.relationships+xml"/>
  <Override PartName="/ppt/slides/_rels/slide4.xml.rels" ContentType="application/vnd.openxmlformats-package.relationships+xml"/>
  <Override PartName="/ppt/slides/_rels/slide12.xml.rels" ContentType="application/vnd.openxmlformats-package.relationships+xml"/>
  <Override PartName="/ppt/slides/_rels/slide16.xml.rels" ContentType="application/vnd.openxmlformats-package.relationships+xml"/>
  <Override PartName="/ppt/slides/_rels/slide11.xml.rels" ContentType="application/vnd.openxmlformats-package.relationships+xml"/>
  <Override PartName="/ppt/slides/_rels/slide15.xml.rels" ContentType="application/vnd.openxmlformats-package.relationships+xml"/>
  <Override PartName="/ppt/slides/_rels/slide10.xml.rels" ContentType="application/vnd.openxmlformats-package.relationships+xml"/>
  <Override PartName="/ppt/slides/_rels/slide14.xml.rels" ContentType="application/vnd.openxmlformats-package.relationships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3.xml.rels" ContentType="application/vnd.openxmlformats-package.relationships+xml"/>
  <Override PartName="/ppt/slides/_rels/slide7.xml.rels" ContentType="application/vnd.openxmlformats-package.relationships+xml"/>
  <Override PartName="/ppt/slides/_rels/slide2.xml.rels" ContentType="application/vnd.openxmlformats-package.relationships+xml"/>
  <Override PartName="/ppt/slides/_rels/slide6.xml.rels" ContentType="application/vnd.openxmlformats-package.relationships+xml"/>
  <Override PartName="/ppt/slides/_rels/slide18.xml.rels" ContentType="application/vnd.openxmlformats-package.relationships+xml"/>
  <Override PartName="/ppt/slides/_rels/slide1.xml.rels" ContentType="application/vnd.openxmlformats-package.relationships+xml"/>
  <Override PartName="/ppt/slides/slide13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_rels/slideMaster5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theme/theme4.xml" ContentType="application/vnd.openxmlformats-officedocument.theme+xml"/>
  <Override PartName="/ppt/theme/theme1.xml" ContentType="application/vnd.openxmlformats-officedocument.theme+xml"/>
  <Override PartName="/ppt/theme/theme5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>
  <p:sldMasterIdLst>
    <p:sldMasterId id="2147483648" r:id="rId2"/>
    <p:sldMasterId id="2147483661" r:id="rId3"/>
    <p:sldMasterId id="2147483674" r:id="rId4"/>
    <p:sldMasterId id="2147483687" r:id="rId5"/>
    <p:sldMasterId id="2147483700" r:id="rId6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</p:sldIdLst>
  <p:sldSz cx="9144000" cy="68580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9.png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4.png"/><Relationship Id="rId3" Type="http://schemas.openxmlformats.org/officeDocument/2006/relationships/image" Target="../media/image15.png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0.png"/><Relationship Id="rId3" Type="http://schemas.openxmlformats.org/officeDocument/2006/relationships/image" Target="../media/image21.png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26.png"/><Relationship Id="rId3" Type="http://schemas.openxmlformats.org/officeDocument/2006/relationships/image" Target="../media/image27.png"/>
</Relationships>
</file>

<file path=ppt/slideLayouts/_rels/slideLayout4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32.png"/><Relationship Id="rId3" Type="http://schemas.openxmlformats.org/officeDocument/2006/relationships/image" Target="../media/image33.png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ver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1095120" y="817560"/>
            <a:ext cx="6964920" cy="12024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42" name="PlaceHolder 3"/>
          <p:cNvSpPr>
            <a:spLocks noGrp="1"/>
          </p:cNvSpPr>
          <p:nvPr>
            <p:ph type="body"/>
          </p:nvPr>
        </p:nvSpPr>
        <p:spPr>
          <a:xfrm>
            <a:off x="457200" y="3681720"/>
            <a:ext cx="82292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fourObj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1095120" y="817560"/>
            <a:ext cx="6964920" cy="12024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4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45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46" name="PlaceHolder 4"/>
          <p:cNvSpPr>
            <a:spLocks noGrp="1"/>
          </p:cNvSpPr>
          <p:nvPr>
            <p:ph type="body"/>
          </p:nvPr>
        </p:nvSpPr>
        <p:spPr>
          <a:xfrm>
            <a:off x="4673520" y="36817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47" name="PlaceHolder 5"/>
          <p:cNvSpPr>
            <a:spLocks noGrp="1"/>
          </p:cNvSpPr>
          <p:nvPr>
            <p:ph type="body"/>
          </p:nvPr>
        </p:nvSpPr>
        <p:spPr>
          <a:xfrm>
            <a:off x="457200" y="36817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1095120" y="817560"/>
            <a:ext cx="6964920" cy="12024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50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pic>
        <p:nvPicPr>
          <p:cNvPr descr="" id="51" name=""/>
          <p:cNvPicPr/>
          <p:nvPr/>
        </p:nvPicPr>
        <p:blipFill>
          <a:blip r:embed="rId2"/>
          <a:stretch>
            <a:fillRect/>
          </a:stretch>
        </p:blipFill>
        <p:spPr>
          <a:xfrm>
            <a:off x="5492520" y="3681360"/>
            <a:ext cx="2377440" cy="1896840"/>
          </a:xfrm>
          <a:prstGeom prst="rect">
            <a:avLst/>
          </a:prstGeom>
        </p:spPr>
      </p:pic>
      <p:pic>
        <p:nvPicPr>
          <p:cNvPr descr="" id="52" name=""/>
          <p:cNvPicPr/>
          <p:nvPr/>
        </p:nvPicPr>
        <p:blipFill>
          <a:blip r:embed="rId3"/>
          <a:stretch>
            <a:fillRect/>
          </a:stretch>
        </p:blipFill>
        <p:spPr>
          <a:xfrm>
            <a:off x="1276200" y="3681360"/>
            <a:ext cx="2377440" cy="1896840"/>
          </a:xfrm>
          <a:prstGeom prst="rect">
            <a:avLst/>
          </a:prstGeom>
        </p:spPr>
      </p:pic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1095120" y="817560"/>
            <a:ext cx="6964920" cy="12024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66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64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1095120" y="817560"/>
            <a:ext cx="6964920" cy="12024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1095120" y="817560"/>
            <a:ext cx="6964920" cy="12024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3977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3977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1095120" y="817560"/>
            <a:ext cx="6964920" cy="12024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nly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subTitle"/>
          </p:nvPr>
        </p:nvSpPr>
        <p:spPr>
          <a:xfrm>
            <a:off x="1095120" y="817560"/>
            <a:ext cx="6964920" cy="476424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AndObj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1095120" y="817560"/>
            <a:ext cx="6964920" cy="12024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7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76" name="PlaceHolder 3"/>
          <p:cNvSpPr>
            <a:spLocks noGrp="1"/>
          </p:cNvSpPr>
          <p:nvPr>
            <p:ph type="body"/>
          </p:nvPr>
        </p:nvSpPr>
        <p:spPr>
          <a:xfrm>
            <a:off x="457200" y="36817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77" name="PlaceHolder 4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3977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1095120" y="817560"/>
            <a:ext cx="6964920" cy="12024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0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64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AndTwoObj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1095120" y="817560"/>
            <a:ext cx="6964920" cy="12024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7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3977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80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81" name="PlaceHolder 4"/>
          <p:cNvSpPr>
            <a:spLocks noGrp="1"/>
          </p:cNvSpPr>
          <p:nvPr>
            <p:ph type="body"/>
          </p:nvPr>
        </p:nvSpPr>
        <p:spPr>
          <a:xfrm>
            <a:off x="4673520" y="36817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Over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1095120" y="817560"/>
            <a:ext cx="6964920" cy="12024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84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85" name="PlaceHolder 4"/>
          <p:cNvSpPr>
            <a:spLocks noGrp="1"/>
          </p:cNvSpPr>
          <p:nvPr>
            <p:ph type="body"/>
          </p:nvPr>
        </p:nvSpPr>
        <p:spPr>
          <a:xfrm>
            <a:off x="457200" y="3681720"/>
            <a:ext cx="822852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ver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1095120" y="817560"/>
            <a:ext cx="6964920" cy="12024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88" name="PlaceHolder 3"/>
          <p:cNvSpPr>
            <a:spLocks noGrp="1"/>
          </p:cNvSpPr>
          <p:nvPr>
            <p:ph type="body"/>
          </p:nvPr>
        </p:nvSpPr>
        <p:spPr>
          <a:xfrm>
            <a:off x="457200" y="3681720"/>
            <a:ext cx="82292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fourObj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1095120" y="817560"/>
            <a:ext cx="6964920" cy="12024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9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91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92" name="PlaceHolder 4"/>
          <p:cNvSpPr>
            <a:spLocks noGrp="1"/>
          </p:cNvSpPr>
          <p:nvPr>
            <p:ph type="body"/>
          </p:nvPr>
        </p:nvSpPr>
        <p:spPr>
          <a:xfrm>
            <a:off x="4673520" y="36817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93" name="PlaceHolder 5"/>
          <p:cNvSpPr>
            <a:spLocks noGrp="1"/>
          </p:cNvSpPr>
          <p:nvPr>
            <p:ph type="body"/>
          </p:nvPr>
        </p:nvSpPr>
        <p:spPr>
          <a:xfrm>
            <a:off x="457200" y="36817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1095120" y="817560"/>
            <a:ext cx="6964920" cy="12024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9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96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pic>
        <p:nvPicPr>
          <p:cNvPr descr="" id="97" name=""/>
          <p:cNvPicPr/>
          <p:nvPr/>
        </p:nvPicPr>
        <p:blipFill>
          <a:blip r:embed="rId2"/>
          <a:stretch>
            <a:fillRect/>
          </a:stretch>
        </p:blipFill>
        <p:spPr>
          <a:xfrm>
            <a:off x="5492520" y="3681360"/>
            <a:ext cx="2377440" cy="1896840"/>
          </a:xfrm>
          <a:prstGeom prst="rect">
            <a:avLst/>
          </a:prstGeom>
        </p:spPr>
      </p:pic>
      <p:pic>
        <p:nvPicPr>
          <p:cNvPr descr="" id="98" name=""/>
          <p:cNvPicPr/>
          <p:nvPr/>
        </p:nvPicPr>
        <p:blipFill>
          <a:blip r:embed="rId3"/>
          <a:stretch>
            <a:fillRect/>
          </a:stretch>
        </p:blipFill>
        <p:spPr>
          <a:xfrm>
            <a:off x="1276200" y="3681360"/>
            <a:ext cx="2377440" cy="1896840"/>
          </a:xfrm>
          <a:prstGeom prst="rect">
            <a:avLst/>
          </a:prstGeom>
        </p:spPr>
      </p:pic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1095120" y="817560"/>
            <a:ext cx="6964920" cy="12024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12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64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1095120" y="817560"/>
            <a:ext cx="6964920" cy="12024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1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PlaceHolder 1"/>
          <p:cNvSpPr>
            <a:spLocks noGrp="1"/>
          </p:cNvSpPr>
          <p:nvPr>
            <p:ph type="title"/>
          </p:nvPr>
        </p:nvSpPr>
        <p:spPr>
          <a:xfrm>
            <a:off x="1095120" y="817560"/>
            <a:ext cx="6964920" cy="12024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1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3977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17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3977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title"/>
          </p:nvPr>
        </p:nvSpPr>
        <p:spPr>
          <a:xfrm>
            <a:off x="1095120" y="817560"/>
            <a:ext cx="6964920" cy="12024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1095120" y="817560"/>
            <a:ext cx="6964920" cy="12024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nly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subTitle"/>
          </p:nvPr>
        </p:nvSpPr>
        <p:spPr>
          <a:xfrm>
            <a:off x="1095120" y="817560"/>
            <a:ext cx="6964920" cy="476424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AndObj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PlaceHolder 1"/>
          <p:cNvSpPr>
            <a:spLocks noGrp="1"/>
          </p:cNvSpPr>
          <p:nvPr>
            <p:ph type="title"/>
          </p:nvPr>
        </p:nvSpPr>
        <p:spPr>
          <a:xfrm>
            <a:off x="1095120" y="817560"/>
            <a:ext cx="6964920" cy="12024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2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22" name="PlaceHolder 3"/>
          <p:cNvSpPr>
            <a:spLocks noGrp="1"/>
          </p:cNvSpPr>
          <p:nvPr>
            <p:ph type="body"/>
          </p:nvPr>
        </p:nvSpPr>
        <p:spPr>
          <a:xfrm>
            <a:off x="457200" y="36817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23" name="PlaceHolder 4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3977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AndTwoObj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type="title"/>
          </p:nvPr>
        </p:nvSpPr>
        <p:spPr>
          <a:xfrm>
            <a:off x="1095120" y="817560"/>
            <a:ext cx="6964920" cy="12024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2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3977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26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27" name="PlaceHolder 4"/>
          <p:cNvSpPr>
            <a:spLocks noGrp="1"/>
          </p:cNvSpPr>
          <p:nvPr>
            <p:ph type="body"/>
          </p:nvPr>
        </p:nvSpPr>
        <p:spPr>
          <a:xfrm>
            <a:off x="4673520" y="36817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Over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1"/>
          <p:cNvSpPr>
            <a:spLocks noGrp="1"/>
          </p:cNvSpPr>
          <p:nvPr>
            <p:ph type="title"/>
          </p:nvPr>
        </p:nvSpPr>
        <p:spPr>
          <a:xfrm>
            <a:off x="1095120" y="817560"/>
            <a:ext cx="6964920" cy="12024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2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30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31" name="PlaceHolder 4"/>
          <p:cNvSpPr>
            <a:spLocks noGrp="1"/>
          </p:cNvSpPr>
          <p:nvPr>
            <p:ph type="body"/>
          </p:nvPr>
        </p:nvSpPr>
        <p:spPr>
          <a:xfrm>
            <a:off x="457200" y="3681720"/>
            <a:ext cx="822852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ver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 type="title"/>
          </p:nvPr>
        </p:nvSpPr>
        <p:spPr>
          <a:xfrm>
            <a:off x="1095120" y="817560"/>
            <a:ext cx="6964920" cy="12024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3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34" name="PlaceHolder 3"/>
          <p:cNvSpPr>
            <a:spLocks noGrp="1"/>
          </p:cNvSpPr>
          <p:nvPr>
            <p:ph type="body"/>
          </p:nvPr>
        </p:nvSpPr>
        <p:spPr>
          <a:xfrm>
            <a:off x="457200" y="3681720"/>
            <a:ext cx="82292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fourObj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 type="title"/>
          </p:nvPr>
        </p:nvSpPr>
        <p:spPr>
          <a:xfrm>
            <a:off x="1095120" y="817560"/>
            <a:ext cx="6964920" cy="12024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3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37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38" name="PlaceHolder 4"/>
          <p:cNvSpPr>
            <a:spLocks noGrp="1"/>
          </p:cNvSpPr>
          <p:nvPr>
            <p:ph type="body"/>
          </p:nvPr>
        </p:nvSpPr>
        <p:spPr>
          <a:xfrm>
            <a:off x="4673520" y="36817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39" name="PlaceHolder 5"/>
          <p:cNvSpPr>
            <a:spLocks noGrp="1"/>
          </p:cNvSpPr>
          <p:nvPr>
            <p:ph type="body"/>
          </p:nvPr>
        </p:nvSpPr>
        <p:spPr>
          <a:xfrm>
            <a:off x="457200" y="36817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type="title"/>
          </p:nvPr>
        </p:nvSpPr>
        <p:spPr>
          <a:xfrm>
            <a:off x="1095120" y="817560"/>
            <a:ext cx="6964920" cy="12024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4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42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pic>
        <p:nvPicPr>
          <p:cNvPr descr="" id="143" name=""/>
          <p:cNvPicPr/>
          <p:nvPr/>
        </p:nvPicPr>
        <p:blipFill>
          <a:blip r:embed="rId2"/>
          <a:stretch>
            <a:fillRect/>
          </a:stretch>
        </p:blipFill>
        <p:spPr>
          <a:xfrm>
            <a:off x="5492520" y="3681360"/>
            <a:ext cx="2377440" cy="1896840"/>
          </a:xfrm>
          <a:prstGeom prst="rect">
            <a:avLst/>
          </a:prstGeom>
        </p:spPr>
      </p:pic>
      <p:pic>
        <p:nvPicPr>
          <p:cNvPr descr="" id="144" name=""/>
          <p:cNvPicPr/>
          <p:nvPr/>
        </p:nvPicPr>
        <p:blipFill>
          <a:blip r:embed="rId3"/>
          <a:stretch>
            <a:fillRect/>
          </a:stretch>
        </p:blipFill>
        <p:spPr>
          <a:xfrm>
            <a:off x="1276200" y="3681360"/>
            <a:ext cx="2377440" cy="1896840"/>
          </a:xfrm>
          <a:prstGeom prst="rect">
            <a:avLst/>
          </a:prstGeom>
        </p:spPr>
      </p:pic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PlaceHolder 1"/>
          <p:cNvSpPr>
            <a:spLocks noGrp="1"/>
          </p:cNvSpPr>
          <p:nvPr>
            <p:ph type="title"/>
          </p:nvPr>
        </p:nvSpPr>
        <p:spPr>
          <a:xfrm>
            <a:off x="1095120" y="817560"/>
            <a:ext cx="6964920" cy="12024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58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64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PlaceHolder 1"/>
          <p:cNvSpPr>
            <a:spLocks noGrp="1"/>
          </p:cNvSpPr>
          <p:nvPr>
            <p:ph type="title"/>
          </p:nvPr>
        </p:nvSpPr>
        <p:spPr>
          <a:xfrm>
            <a:off x="1095120" y="817560"/>
            <a:ext cx="6964920" cy="12024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6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1095120" y="817560"/>
            <a:ext cx="6964920" cy="12024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3977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3977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PlaceHolder 1"/>
          <p:cNvSpPr>
            <a:spLocks noGrp="1"/>
          </p:cNvSpPr>
          <p:nvPr>
            <p:ph type="title"/>
          </p:nvPr>
        </p:nvSpPr>
        <p:spPr>
          <a:xfrm>
            <a:off x="1095120" y="817560"/>
            <a:ext cx="6964920" cy="12024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6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3977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63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3977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PlaceHolder 1"/>
          <p:cNvSpPr>
            <a:spLocks noGrp="1"/>
          </p:cNvSpPr>
          <p:nvPr>
            <p:ph type="title"/>
          </p:nvPr>
        </p:nvSpPr>
        <p:spPr>
          <a:xfrm>
            <a:off x="1095120" y="817560"/>
            <a:ext cx="6964920" cy="12024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nly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PlaceHolder 1"/>
          <p:cNvSpPr>
            <a:spLocks noGrp="1"/>
          </p:cNvSpPr>
          <p:nvPr>
            <p:ph type="subTitle"/>
          </p:nvPr>
        </p:nvSpPr>
        <p:spPr>
          <a:xfrm>
            <a:off x="1095120" y="817560"/>
            <a:ext cx="6964920" cy="476424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AndObj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PlaceHolder 1"/>
          <p:cNvSpPr>
            <a:spLocks noGrp="1"/>
          </p:cNvSpPr>
          <p:nvPr>
            <p:ph type="title"/>
          </p:nvPr>
        </p:nvSpPr>
        <p:spPr>
          <a:xfrm>
            <a:off x="1095120" y="817560"/>
            <a:ext cx="6964920" cy="12024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6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68" name="PlaceHolder 3"/>
          <p:cNvSpPr>
            <a:spLocks noGrp="1"/>
          </p:cNvSpPr>
          <p:nvPr>
            <p:ph type="body"/>
          </p:nvPr>
        </p:nvSpPr>
        <p:spPr>
          <a:xfrm>
            <a:off x="457200" y="36817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69" name="PlaceHolder 4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3977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AndTwoObj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PlaceHolder 1"/>
          <p:cNvSpPr>
            <a:spLocks noGrp="1"/>
          </p:cNvSpPr>
          <p:nvPr>
            <p:ph type="title"/>
          </p:nvPr>
        </p:nvSpPr>
        <p:spPr>
          <a:xfrm>
            <a:off x="1095120" y="817560"/>
            <a:ext cx="6964920" cy="12024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7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3977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72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73" name="PlaceHolder 4"/>
          <p:cNvSpPr>
            <a:spLocks noGrp="1"/>
          </p:cNvSpPr>
          <p:nvPr>
            <p:ph type="body"/>
          </p:nvPr>
        </p:nvSpPr>
        <p:spPr>
          <a:xfrm>
            <a:off x="4673520" y="36817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Over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PlaceHolder 1"/>
          <p:cNvSpPr>
            <a:spLocks noGrp="1"/>
          </p:cNvSpPr>
          <p:nvPr>
            <p:ph type="title"/>
          </p:nvPr>
        </p:nvSpPr>
        <p:spPr>
          <a:xfrm>
            <a:off x="1095120" y="817560"/>
            <a:ext cx="6964920" cy="12024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7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76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77" name="PlaceHolder 4"/>
          <p:cNvSpPr>
            <a:spLocks noGrp="1"/>
          </p:cNvSpPr>
          <p:nvPr>
            <p:ph type="body"/>
          </p:nvPr>
        </p:nvSpPr>
        <p:spPr>
          <a:xfrm>
            <a:off x="457200" y="3681720"/>
            <a:ext cx="822852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ver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PlaceHolder 1"/>
          <p:cNvSpPr>
            <a:spLocks noGrp="1"/>
          </p:cNvSpPr>
          <p:nvPr>
            <p:ph type="title"/>
          </p:nvPr>
        </p:nvSpPr>
        <p:spPr>
          <a:xfrm>
            <a:off x="1095120" y="817560"/>
            <a:ext cx="6964920" cy="12024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7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80" name="PlaceHolder 3"/>
          <p:cNvSpPr>
            <a:spLocks noGrp="1"/>
          </p:cNvSpPr>
          <p:nvPr>
            <p:ph type="body"/>
          </p:nvPr>
        </p:nvSpPr>
        <p:spPr>
          <a:xfrm>
            <a:off x="457200" y="3681720"/>
            <a:ext cx="82292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fourObj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PlaceHolder 1"/>
          <p:cNvSpPr>
            <a:spLocks noGrp="1"/>
          </p:cNvSpPr>
          <p:nvPr>
            <p:ph type="title"/>
          </p:nvPr>
        </p:nvSpPr>
        <p:spPr>
          <a:xfrm>
            <a:off x="1095120" y="817560"/>
            <a:ext cx="6964920" cy="12024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8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83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84" name="PlaceHolder 4"/>
          <p:cNvSpPr>
            <a:spLocks noGrp="1"/>
          </p:cNvSpPr>
          <p:nvPr>
            <p:ph type="body"/>
          </p:nvPr>
        </p:nvSpPr>
        <p:spPr>
          <a:xfrm>
            <a:off x="4673520" y="36817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85" name="PlaceHolder 5"/>
          <p:cNvSpPr>
            <a:spLocks noGrp="1"/>
          </p:cNvSpPr>
          <p:nvPr>
            <p:ph type="body"/>
          </p:nvPr>
        </p:nvSpPr>
        <p:spPr>
          <a:xfrm>
            <a:off x="457200" y="36817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PlaceHolder 1"/>
          <p:cNvSpPr>
            <a:spLocks noGrp="1"/>
          </p:cNvSpPr>
          <p:nvPr>
            <p:ph type="title"/>
          </p:nvPr>
        </p:nvSpPr>
        <p:spPr>
          <a:xfrm>
            <a:off x="1095120" y="817560"/>
            <a:ext cx="6964920" cy="12024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8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88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pic>
        <p:nvPicPr>
          <p:cNvPr descr="" id="189" name=""/>
          <p:cNvPicPr/>
          <p:nvPr/>
        </p:nvPicPr>
        <p:blipFill>
          <a:blip r:embed="rId2"/>
          <a:stretch>
            <a:fillRect/>
          </a:stretch>
        </p:blipFill>
        <p:spPr>
          <a:xfrm>
            <a:off x="5492520" y="3681360"/>
            <a:ext cx="2377440" cy="1896840"/>
          </a:xfrm>
          <a:prstGeom prst="rect">
            <a:avLst/>
          </a:prstGeom>
        </p:spPr>
      </p:pic>
      <p:pic>
        <p:nvPicPr>
          <p:cNvPr descr="" id="190" name=""/>
          <p:cNvPicPr/>
          <p:nvPr/>
        </p:nvPicPr>
        <p:blipFill>
          <a:blip r:embed="rId3"/>
          <a:stretch>
            <a:fillRect/>
          </a:stretch>
        </p:blipFill>
        <p:spPr>
          <a:xfrm>
            <a:off x="1276200" y="3681360"/>
            <a:ext cx="2377440" cy="1896840"/>
          </a:xfrm>
          <a:prstGeom prst="rect">
            <a:avLst/>
          </a:prstGeom>
        </p:spPr>
      </p:pic>
    </p:spTree>
  </p:cSld>
</p:sldLayout>
</file>

<file path=ppt/slideLayouts/slideLayout49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1095120" y="817560"/>
            <a:ext cx="6964920" cy="12024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</p:spTree>
  </p:cSld>
</p:sldLayout>
</file>

<file path=ppt/slideLayouts/slideLayout50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PlaceHolder 1"/>
          <p:cNvSpPr>
            <a:spLocks noGrp="1"/>
          </p:cNvSpPr>
          <p:nvPr>
            <p:ph type="title"/>
          </p:nvPr>
        </p:nvSpPr>
        <p:spPr>
          <a:xfrm>
            <a:off x="1095120" y="817560"/>
            <a:ext cx="6964920" cy="12024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05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64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5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PlaceHolder 1"/>
          <p:cNvSpPr>
            <a:spLocks noGrp="1"/>
          </p:cNvSpPr>
          <p:nvPr>
            <p:ph type="title"/>
          </p:nvPr>
        </p:nvSpPr>
        <p:spPr>
          <a:xfrm>
            <a:off x="1095120" y="817560"/>
            <a:ext cx="6964920" cy="12024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0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5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PlaceHolder 1"/>
          <p:cNvSpPr>
            <a:spLocks noGrp="1"/>
          </p:cNvSpPr>
          <p:nvPr>
            <p:ph type="title"/>
          </p:nvPr>
        </p:nvSpPr>
        <p:spPr>
          <a:xfrm>
            <a:off x="1095120" y="817560"/>
            <a:ext cx="6964920" cy="12024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0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3977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10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3977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5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PlaceHolder 1"/>
          <p:cNvSpPr>
            <a:spLocks noGrp="1"/>
          </p:cNvSpPr>
          <p:nvPr>
            <p:ph type="title"/>
          </p:nvPr>
        </p:nvSpPr>
        <p:spPr>
          <a:xfrm>
            <a:off x="1095120" y="817560"/>
            <a:ext cx="6964920" cy="12024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</p:spTree>
  </p:cSld>
</p:sldLayout>
</file>

<file path=ppt/slideLayouts/slideLayout5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nly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PlaceHolder 1"/>
          <p:cNvSpPr>
            <a:spLocks noGrp="1"/>
          </p:cNvSpPr>
          <p:nvPr>
            <p:ph type="subTitle"/>
          </p:nvPr>
        </p:nvSpPr>
        <p:spPr>
          <a:xfrm>
            <a:off x="1095120" y="817560"/>
            <a:ext cx="6964920" cy="476424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5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AndObj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PlaceHolder 1"/>
          <p:cNvSpPr>
            <a:spLocks noGrp="1"/>
          </p:cNvSpPr>
          <p:nvPr>
            <p:ph type="title"/>
          </p:nvPr>
        </p:nvSpPr>
        <p:spPr>
          <a:xfrm>
            <a:off x="1095120" y="817560"/>
            <a:ext cx="6964920" cy="12024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1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15" name="PlaceHolder 3"/>
          <p:cNvSpPr>
            <a:spLocks noGrp="1"/>
          </p:cNvSpPr>
          <p:nvPr>
            <p:ph type="body"/>
          </p:nvPr>
        </p:nvSpPr>
        <p:spPr>
          <a:xfrm>
            <a:off x="457200" y="36817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16" name="PlaceHolder 4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3977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5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AndTwoObj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PlaceHolder 1"/>
          <p:cNvSpPr>
            <a:spLocks noGrp="1"/>
          </p:cNvSpPr>
          <p:nvPr>
            <p:ph type="title"/>
          </p:nvPr>
        </p:nvSpPr>
        <p:spPr>
          <a:xfrm>
            <a:off x="1095120" y="817560"/>
            <a:ext cx="6964920" cy="12024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1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3977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19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20" name="PlaceHolder 4"/>
          <p:cNvSpPr>
            <a:spLocks noGrp="1"/>
          </p:cNvSpPr>
          <p:nvPr>
            <p:ph type="body"/>
          </p:nvPr>
        </p:nvSpPr>
        <p:spPr>
          <a:xfrm>
            <a:off x="4673520" y="36817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57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Over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PlaceHolder 1"/>
          <p:cNvSpPr>
            <a:spLocks noGrp="1"/>
          </p:cNvSpPr>
          <p:nvPr>
            <p:ph type="title"/>
          </p:nvPr>
        </p:nvSpPr>
        <p:spPr>
          <a:xfrm>
            <a:off x="1095120" y="817560"/>
            <a:ext cx="6964920" cy="12024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2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23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24" name="PlaceHolder 4"/>
          <p:cNvSpPr>
            <a:spLocks noGrp="1"/>
          </p:cNvSpPr>
          <p:nvPr>
            <p:ph type="body"/>
          </p:nvPr>
        </p:nvSpPr>
        <p:spPr>
          <a:xfrm>
            <a:off x="457200" y="3681720"/>
            <a:ext cx="822852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58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ver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PlaceHolder 1"/>
          <p:cNvSpPr>
            <a:spLocks noGrp="1"/>
          </p:cNvSpPr>
          <p:nvPr>
            <p:ph type="title"/>
          </p:nvPr>
        </p:nvSpPr>
        <p:spPr>
          <a:xfrm>
            <a:off x="1095120" y="817560"/>
            <a:ext cx="6964920" cy="12024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2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27" name="PlaceHolder 3"/>
          <p:cNvSpPr>
            <a:spLocks noGrp="1"/>
          </p:cNvSpPr>
          <p:nvPr>
            <p:ph type="body"/>
          </p:nvPr>
        </p:nvSpPr>
        <p:spPr>
          <a:xfrm>
            <a:off x="457200" y="3681720"/>
            <a:ext cx="82292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59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fourObj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PlaceHolder 1"/>
          <p:cNvSpPr>
            <a:spLocks noGrp="1"/>
          </p:cNvSpPr>
          <p:nvPr>
            <p:ph type="title"/>
          </p:nvPr>
        </p:nvSpPr>
        <p:spPr>
          <a:xfrm>
            <a:off x="1095120" y="817560"/>
            <a:ext cx="6964920" cy="12024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2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30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31" name="PlaceHolder 4"/>
          <p:cNvSpPr>
            <a:spLocks noGrp="1"/>
          </p:cNvSpPr>
          <p:nvPr>
            <p:ph type="body"/>
          </p:nvPr>
        </p:nvSpPr>
        <p:spPr>
          <a:xfrm>
            <a:off x="4673520" y="36817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32" name="PlaceHolder 5"/>
          <p:cNvSpPr>
            <a:spLocks noGrp="1"/>
          </p:cNvSpPr>
          <p:nvPr>
            <p:ph type="body"/>
          </p:nvPr>
        </p:nvSpPr>
        <p:spPr>
          <a:xfrm>
            <a:off x="457200" y="36817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nly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subTitle"/>
          </p:nvPr>
        </p:nvSpPr>
        <p:spPr>
          <a:xfrm>
            <a:off x="1095120" y="817560"/>
            <a:ext cx="6964920" cy="476424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60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PlaceHolder 1"/>
          <p:cNvSpPr>
            <a:spLocks noGrp="1"/>
          </p:cNvSpPr>
          <p:nvPr>
            <p:ph type="title"/>
          </p:nvPr>
        </p:nvSpPr>
        <p:spPr>
          <a:xfrm>
            <a:off x="1095120" y="817560"/>
            <a:ext cx="6964920" cy="12024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3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35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pic>
        <p:nvPicPr>
          <p:cNvPr descr="" id="236" name=""/>
          <p:cNvPicPr/>
          <p:nvPr/>
        </p:nvPicPr>
        <p:blipFill>
          <a:blip r:embed="rId2"/>
          <a:stretch>
            <a:fillRect/>
          </a:stretch>
        </p:blipFill>
        <p:spPr>
          <a:xfrm>
            <a:off x="5492520" y="3681360"/>
            <a:ext cx="2377440" cy="1896840"/>
          </a:xfrm>
          <a:prstGeom prst="rect">
            <a:avLst/>
          </a:prstGeom>
        </p:spPr>
      </p:pic>
      <p:pic>
        <p:nvPicPr>
          <p:cNvPr descr="" id="237" name=""/>
          <p:cNvPicPr/>
          <p:nvPr/>
        </p:nvPicPr>
        <p:blipFill>
          <a:blip r:embed="rId3"/>
          <a:stretch>
            <a:fillRect/>
          </a:stretch>
        </p:blipFill>
        <p:spPr>
          <a:xfrm>
            <a:off x="1276200" y="3681360"/>
            <a:ext cx="2377440" cy="1896840"/>
          </a:xfrm>
          <a:prstGeom prst="rect">
            <a:avLst/>
          </a:prstGeom>
        </p:spPr>
      </p:pic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AndObj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1095120" y="817560"/>
            <a:ext cx="6964920" cy="12024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457200" y="36817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1" name="PlaceHolder 4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3977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AndTwoObj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1095120" y="817560"/>
            <a:ext cx="6964920" cy="12024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3977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4673520" y="36817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Over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1095120" y="817560"/>
            <a:ext cx="6964920" cy="12024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3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8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9" name="PlaceHolder 4"/>
          <p:cNvSpPr>
            <a:spLocks noGrp="1"/>
          </p:cNvSpPr>
          <p:nvPr>
            <p:ph type="body"/>
          </p:nvPr>
        </p:nvSpPr>
        <p:spPr>
          <a:xfrm>
            <a:off x="457200" y="3681720"/>
            <a:ext cx="822852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jpe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9" Type="http://schemas.openxmlformats.org/officeDocument/2006/relationships/slideLayout" Target="../slideLayouts/slideLayout1.xml"/><Relationship Id="rId10" Type="http://schemas.openxmlformats.org/officeDocument/2006/relationships/slideLayout" Target="../slideLayouts/slideLayout2.xml"/><Relationship Id="rId11" Type="http://schemas.openxmlformats.org/officeDocument/2006/relationships/slideLayout" Target="../slideLayouts/slideLayout3.xml"/><Relationship Id="rId12" Type="http://schemas.openxmlformats.org/officeDocument/2006/relationships/slideLayout" Target="../slideLayouts/slideLayout4.xml"/><Relationship Id="rId13" Type="http://schemas.openxmlformats.org/officeDocument/2006/relationships/slideLayout" Target="../slideLayouts/slideLayout5.xml"/><Relationship Id="rId14" Type="http://schemas.openxmlformats.org/officeDocument/2006/relationships/slideLayout" Target="../slideLayouts/slideLayout6.xml"/><Relationship Id="rId15" Type="http://schemas.openxmlformats.org/officeDocument/2006/relationships/slideLayout" Target="../slideLayouts/slideLayout7.xml"/><Relationship Id="rId16" Type="http://schemas.openxmlformats.org/officeDocument/2006/relationships/slideLayout" Target="../slideLayouts/slideLayout8.xml"/><Relationship Id="rId17" Type="http://schemas.openxmlformats.org/officeDocument/2006/relationships/slideLayout" Target="../slideLayouts/slideLayout9.xml"/><Relationship Id="rId18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1.xml"/><Relationship Id="rId20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10.jpeg"/><Relationship Id="rId3" Type="http://schemas.openxmlformats.org/officeDocument/2006/relationships/image" Target="../media/image11.jpeg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6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4.xml"/><Relationship Id="rId8" Type="http://schemas.openxmlformats.org/officeDocument/2006/relationships/slideLayout" Target="../slideLayouts/slideLayout15.xml"/><Relationship Id="rId9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22.xml"/><Relationship Id="rId16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16.jpeg"/><Relationship Id="rId3" Type="http://schemas.openxmlformats.org/officeDocument/2006/relationships/image" Target="../media/image17.jpeg"/><Relationship Id="rId4" Type="http://schemas.openxmlformats.org/officeDocument/2006/relationships/image" Target="../media/image18.png"/><Relationship Id="rId5" Type="http://schemas.openxmlformats.org/officeDocument/2006/relationships/image" Target="../media/image19.png"/><Relationship Id="rId6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6.xml"/><Relationship Id="rId8" Type="http://schemas.openxmlformats.org/officeDocument/2006/relationships/slideLayout" Target="../slideLayouts/slideLayout27.xml"/><Relationship Id="rId9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34.xml"/><Relationship Id="rId16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image" Target="../media/image22.jpeg"/><Relationship Id="rId3" Type="http://schemas.openxmlformats.org/officeDocument/2006/relationships/image" Target="../media/image23.jpeg"/><Relationship Id="rId4" Type="http://schemas.openxmlformats.org/officeDocument/2006/relationships/image" Target="../media/image24.png"/><Relationship Id="rId5" Type="http://schemas.openxmlformats.org/officeDocument/2006/relationships/image" Target="../media/image25.png"/><Relationship Id="rId6" Type="http://schemas.openxmlformats.org/officeDocument/2006/relationships/slideLayout" Target="../slideLayouts/slideLayout37.xml"/><Relationship Id="rId7" Type="http://schemas.openxmlformats.org/officeDocument/2006/relationships/slideLayout" Target="../slideLayouts/slideLayout38.xml"/><Relationship Id="rId8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4.xml"/><Relationship Id="rId14" Type="http://schemas.openxmlformats.org/officeDocument/2006/relationships/slideLayout" Target="../slideLayouts/slideLayout45.xml"/><Relationship Id="rId15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47.xml"/><Relationship Id="rId17" Type="http://schemas.openxmlformats.org/officeDocument/2006/relationships/slideLayout" Target="../slideLayouts/slideLayout48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image" Target="../media/image28.jpeg"/><Relationship Id="rId3" Type="http://schemas.openxmlformats.org/officeDocument/2006/relationships/image" Target="../media/image29.jpeg"/><Relationship Id="rId4" Type="http://schemas.openxmlformats.org/officeDocument/2006/relationships/image" Target="../media/image30.png"/><Relationship Id="rId5" Type="http://schemas.openxmlformats.org/officeDocument/2006/relationships/image" Target="../media/image31.png"/><Relationship Id="rId6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0.xml"/><Relationship Id="rId8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5.xml"/><Relationship Id="rId13" Type="http://schemas.openxmlformats.org/officeDocument/2006/relationships/slideLayout" Target="../slideLayouts/slideLayout56.xml"/><Relationship Id="rId14" Type="http://schemas.openxmlformats.org/officeDocument/2006/relationships/slideLayout" Target="../slideLayouts/slideLayout57.xml"/><Relationship Id="rId15" Type="http://schemas.openxmlformats.org/officeDocument/2006/relationships/slideLayout" Target="../slideLayouts/slideLayout58.xml"/><Relationship Id="rId16" Type="http://schemas.openxmlformats.org/officeDocument/2006/relationships/slideLayout" Target="../slideLayouts/slideLayout59.xml"/><Relationship Id="rId17" Type="http://schemas.openxmlformats.org/officeDocument/2006/relationships/slideLayout" Target="../slideLayouts/slideLayout60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>
          <a:blip r:embed="rId2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CustomShape 1"/>
          <p:cNvSpPr/>
          <p:nvPr/>
        </p:nvSpPr>
        <p:spPr>
          <a:xfrm>
            <a:off x="0" y="0"/>
            <a:ext cx="7162560" cy="6857640"/>
          </a:xfrm>
          <a:prstGeom prst="rect">
            <a:avLst/>
          </a:prstGeom>
          <a:gradFill>
            <a:gsLst>
              <a:gs pos="0">
                <a:srgbClr val="010101"/>
              </a:gs>
              <a:gs pos="100000">
                <a:srgbClr val="fefefe"/>
              </a:gs>
            </a:gsLst>
            <a:path path="circle"/>
          </a:gradFill>
        </p:spPr>
      </p:sp>
      <p:sp>
        <p:nvSpPr>
          <p:cNvPr id="1" name="CustomShape 2"/>
          <p:cNvSpPr/>
          <p:nvPr/>
        </p:nvSpPr>
        <p:spPr>
          <a:xfrm>
            <a:off x="1143000" y="0"/>
            <a:ext cx="8000640" cy="6857640"/>
          </a:xfrm>
          <a:prstGeom prst="rect">
            <a:avLst/>
          </a:prstGeom>
          <a:gradFill>
            <a:gsLst>
              <a:gs pos="0">
                <a:srgbClr val="010101"/>
              </a:gs>
              <a:gs pos="100000">
                <a:srgbClr val="fefefe"/>
              </a:gs>
            </a:gsLst>
            <a:path path="circle"/>
          </a:gradFill>
        </p:spPr>
      </p:sp>
      <p:sp>
        <p:nvSpPr>
          <p:cNvPr id="2" name="CustomShape 3"/>
          <p:cNvSpPr/>
          <p:nvPr/>
        </p:nvSpPr>
        <p:spPr>
          <a:xfrm rot="10800000">
            <a:off x="628920" y="6069600"/>
            <a:ext cx="7920720" cy="536760"/>
          </a:xfrm>
          <a:prstGeom prst="rect">
            <a:avLst/>
          </a:prstGeom>
          <a:gradFill>
            <a:gsLst>
              <a:gs pos="0">
                <a:srgbClr val="010101"/>
              </a:gs>
              <a:gs pos="100000">
                <a:srgbClr val="010101"/>
              </a:gs>
            </a:gsLst>
            <a:path path="circle"/>
          </a:gradFill>
        </p:spPr>
      </p:sp>
      <p:sp>
        <p:nvSpPr>
          <p:cNvPr id="3" name="CustomShape 4"/>
          <p:cNvSpPr/>
          <p:nvPr/>
        </p:nvSpPr>
        <p:spPr>
          <a:xfrm>
            <a:off x="731520" y="575280"/>
            <a:ext cx="7695720" cy="5714640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4" name="CustomShape 5"/>
          <p:cNvSpPr/>
          <p:nvPr/>
        </p:nvSpPr>
        <p:spPr>
          <a:xfrm>
            <a:off x="731520" y="576000"/>
            <a:ext cx="7695720" cy="5714640"/>
          </a:xfrm>
          <a:prstGeom prst="rect">
            <a:avLst/>
          </a:prstGeom>
          <a:blipFill>
            <a:blip r:embed="rId3"/>
            <a:tile/>
          </a:blipFill>
        </p:spPr>
      </p:sp>
      <p:pic>
        <p:nvPicPr>
          <p:cNvPr descr="" id="5" name="Picture 2"/>
          <p:cNvPicPr/>
          <p:nvPr/>
        </p:nvPicPr>
        <p:blipFill>
          <a:blip r:embed="rId4"/>
          <a:stretch>
            <a:fillRect/>
          </a:stretch>
        </p:blipFill>
        <p:spPr>
          <a:xfrm rot="1435800">
            <a:off x="543600" y="272520"/>
            <a:ext cx="567360" cy="567360"/>
          </a:xfrm>
          <a:prstGeom prst="rect">
            <a:avLst/>
          </a:prstGeom>
        </p:spPr>
      </p:pic>
      <p:pic>
        <p:nvPicPr>
          <p:cNvPr descr="" id="6" name="Picture 2"/>
          <p:cNvPicPr/>
          <p:nvPr/>
        </p:nvPicPr>
        <p:blipFill>
          <a:blip r:embed="rId5"/>
          <a:stretch>
            <a:fillRect/>
          </a:stretch>
        </p:blipFill>
        <p:spPr>
          <a:xfrm rot="4096200">
            <a:off x="8115120" y="298080"/>
            <a:ext cx="566640" cy="566640"/>
          </a:xfrm>
          <a:prstGeom prst="rect">
            <a:avLst/>
          </a:prstGeom>
        </p:spPr>
      </p:pic>
      <p:sp>
        <p:nvSpPr>
          <p:cNvPr id="7" name="CustomShape 6"/>
          <p:cNvSpPr/>
          <p:nvPr/>
        </p:nvSpPr>
        <p:spPr>
          <a:xfrm>
            <a:off x="0" y="0"/>
            <a:ext cx="7162560" cy="6857640"/>
          </a:xfrm>
          <a:prstGeom prst="rect">
            <a:avLst/>
          </a:prstGeom>
          <a:gradFill>
            <a:gsLst>
              <a:gs pos="0">
                <a:srgbClr val="010101"/>
              </a:gs>
              <a:gs pos="100000">
                <a:srgbClr val="fefefe"/>
              </a:gs>
            </a:gsLst>
            <a:path path="circle"/>
          </a:gradFill>
        </p:spPr>
      </p:sp>
      <p:sp>
        <p:nvSpPr>
          <p:cNvPr id="8" name="CustomShape 7"/>
          <p:cNvSpPr/>
          <p:nvPr/>
        </p:nvSpPr>
        <p:spPr>
          <a:xfrm>
            <a:off x="1143000" y="0"/>
            <a:ext cx="8000640" cy="6857640"/>
          </a:xfrm>
          <a:prstGeom prst="rect">
            <a:avLst/>
          </a:prstGeom>
          <a:gradFill>
            <a:gsLst>
              <a:gs pos="0">
                <a:srgbClr val="010101"/>
              </a:gs>
              <a:gs pos="100000">
                <a:srgbClr val="fefefe"/>
              </a:gs>
            </a:gsLst>
            <a:path path="circle"/>
          </a:gradFill>
        </p:spPr>
      </p:sp>
      <p:sp>
        <p:nvSpPr>
          <p:cNvPr id="9" name="CustomShape 8"/>
          <p:cNvSpPr/>
          <p:nvPr/>
        </p:nvSpPr>
        <p:spPr>
          <a:xfrm rot="10800000">
            <a:off x="892080" y="5617800"/>
            <a:ext cx="7382520" cy="536760"/>
          </a:xfrm>
          <a:prstGeom prst="rect">
            <a:avLst/>
          </a:prstGeom>
          <a:gradFill>
            <a:gsLst>
              <a:gs pos="0">
                <a:srgbClr val="010101"/>
              </a:gs>
              <a:gs pos="100000">
                <a:srgbClr val="010101"/>
              </a:gs>
            </a:gsLst>
            <a:path path="circle"/>
          </a:gradFill>
        </p:spPr>
      </p:sp>
      <p:sp>
        <p:nvSpPr>
          <p:cNvPr id="10" name="CustomShape 9"/>
          <p:cNvSpPr/>
          <p:nvPr/>
        </p:nvSpPr>
        <p:spPr>
          <a:xfrm>
            <a:off x="990000" y="1017000"/>
            <a:ext cx="7179480" cy="4831200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11" name="CustomShape 10"/>
          <p:cNvSpPr/>
          <p:nvPr/>
        </p:nvSpPr>
        <p:spPr>
          <a:xfrm>
            <a:off x="990720" y="1009800"/>
            <a:ext cx="7179480" cy="4831200"/>
          </a:xfrm>
          <a:prstGeom prst="rect">
            <a:avLst/>
          </a:prstGeom>
          <a:blipFill>
            <a:blip r:embed="rId6"/>
            <a:tile/>
          </a:blipFill>
        </p:spPr>
      </p:sp>
      <p:pic>
        <p:nvPicPr>
          <p:cNvPr descr="" id="12" name="Picture 2"/>
          <p:cNvPicPr/>
          <p:nvPr/>
        </p:nvPicPr>
        <p:blipFill>
          <a:blip r:embed="rId7"/>
          <a:stretch>
            <a:fillRect/>
          </a:stretch>
        </p:blipFill>
        <p:spPr>
          <a:xfrm rot="1435800">
            <a:off x="769320" y="701640"/>
            <a:ext cx="567360" cy="567360"/>
          </a:xfrm>
          <a:prstGeom prst="rect">
            <a:avLst/>
          </a:prstGeom>
        </p:spPr>
      </p:pic>
      <p:pic>
        <p:nvPicPr>
          <p:cNvPr descr="" id="13" name="Picture 2"/>
          <p:cNvPicPr/>
          <p:nvPr/>
        </p:nvPicPr>
        <p:blipFill>
          <a:blip r:embed="rId8"/>
          <a:stretch>
            <a:fillRect/>
          </a:stretch>
        </p:blipFill>
        <p:spPr>
          <a:xfrm rot="4096200">
            <a:off x="7855560" y="749520"/>
            <a:ext cx="566640" cy="566640"/>
          </a:xfrm>
          <a:prstGeom prst="rect">
            <a:avLst/>
          </a:prstGeom>
        </p:spPr>
      </p:pic>
      <p:sp>
        <p:nvSpPr>
          <p:cNvPr id="14" name="PlaceHolder 11"/>
          <p:cNvSpPr>
            <a:spLocks noGrp="1"/>
          </p:cNvSpPr>
          <p:nvPr>
            <p:ph type="title"/>
          </p:nvPr>
        </p:nvSpPr>
        <p:spPr>
          <a:xfrm>
            <a:off x="1727280" y="1794960"/>
            <a:ext cx="5723280" cy="1827720"/>
          </a:xfrm>
          <a:prstGeom prst="rect">
            <a:avLst/>
          </a:prstGeom>
        </p:spPr>
        <p:txBody>
          <a:bodyPr anchor="b"/>
          <a:p>
            <a:pPr>
              <a:lnSpc>
                <a:spcPct val="100000"/>
              </a:lnSpc>
            </a:pPr>
            <a:r>
              <a:rPr lang="ru-RU" sz="4800">
                <a:solidFill>
                  <a:srgbClr val="000000"/>
                </a:solidFill>
                <a:latin typeface="Constantia"/>
              </a:rPr>
              <a:t>Для правки текста заголовка щелкните мышьюОбразец заголовка</a:t>
            </a:r>
            <a:endParaRPr/>
          </a:p>
        </p:txBody>
      </p:sp>
      <p:sp>
        <p:nvSpPr>
          <p:cNvPr id="15" name="PlaceHolder 12"/>
          <p:cNvSpPr>
            <a:spLocks noGrp="1"/>
          </p:cNvSpPr>
          <p:nvPr>
            <p:ph type="dt"/>
          </p:nvPr>
        </p:nvSpPr>
        <p:spPr>
          <a:xfrm>
            <a:off x="6770520" y="5357520"/>
            <a:ext cx="1213560" cy="36468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r>
              <a:rPr lang="ru-RU" sz="1200">
                <a:solidFill>
                  <a:srgbClr val="465e9c"/>
                </a:solidFill>
                <a:latin typeface="Rage Italic"/>
              </a:rPr>
              <a:t>15.4.20</a:t>
            </a:r>
            <a:endParaRPr/>
          </a:p>
        </p:txBody>
      </p:sp>
      <p:sp>
        <p:nvSpPr>
          <p:cNvPr id="16" name="PlaceHolder 13"/>
          <p:cNvSpPr>
            <a:spLocks noGrp="1"/>
          </p:cNvSpPr>
          <p:nvPr>
            <p:ph type="ftr"/>
          </p:nvPr>
        </p:nvSpPr>
        <p:spPr>
          <a:xfrm>
            <a:off x="1173960" y="5357520"/>
            <a:ext cx="5034600" cy="364680"/>
          </a:xfrm>
          <a:prstGeom prst="rect">
            <a:avLst/>
          </a:prstGeom>
        </p:spPr>
        <p:txBody>
          <a:bodyPr anchor="ctr"/>
          <a:p>
            <a:endParaRPr/>
          </a:p>
        </p:txBody>
      </p:sp>
      <p:sp>
        <p:nvSpPr>
          <p:cNvPr id="17" name="PlaceHolder 14"/>
          <p:cNvSpPr>
            <a:spLocks noGrp="1"/>
          </p:cNvSpPr>
          <p:nvPr>
            <p:ph type="sldNum"/>
          </p:nvPr>
        </p:nvSpPr>
        <p:spPr>
          <a:xfrm>
            <a:off x="6213960" y="5357520"/>
            <a:ext cx="553680" cy="36468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fld id="{AE7FDE49-03BB-468B-A4D6-C92EFFEF09EB}" type="slidenum">
              <a:rPr lang="ru-RU" sz="1400">
                <a:solidFill>
                  <a:srgbClr val="465e9c"/>
                </a:solidFill>
                <a:latin typeface="Rage Italic"/>
              </a:rPr>
              <a:t>&lt;номер&gt;</a:t>
            </a:fld>
            <a:endParaRPr/>
          </a:p>
        </p:txBody>
      </p:sp>
      <p:sp>
        <p:nvSpPr>
          <p:cNvPr id="18" name="PlaceHolder 1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bIns="0" lIns="0" rIns="0" tIns="0" wrap="none"/>
          <a:p>
            <a:pPr>
              <a:buSzPct val="25000"/>
              <a:buFont typeface="StarSymbol"/>
              <a:buChar char=""/>
            </a:pPr>
            <a:r>
              <a:rPr lang="ru-RU"/>
              <a:t>Для правки структуры щелкните мышью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ru-RU"/>
              <a:t>Второй уровень структуры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ru-RU"/>
              <a:t>Третий уровень структуры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ru-RU"/>
              <a:t>Четвёртый уровень структуры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ru-RU"/>
              <a:t>Пятый уровень структуры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ru-RU"/>
              <a:t>Шестой уровень структуры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ru-RU"/>
              <a:t>Седьмой уровень структуры</a:t>
            </a:r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49" r:id="rId9"/>
    <p:sldLayoutId id="2147483650" r:id="rId10"/>
    <p:sldLayoutId id="2147483651" r:id="rId11"/>
    <p:sldLayoutId id="2147483652" r:id="rId12"/>
    <p:sldLayoutId id="2147483653" r:id="rId13"/>
    <p:sldLayoutId id="2147483654" r:id="rId14"/>
    <p:sldLayoutId id="2147483655" r:id="rId15"/>
    <p:sldLayoutId id="2147483656" r:id="rId16"/>
    <p:sldLayoutId id="2147483657" r:id="rId17"/>
    <p:sldLayoutId id="2147483658" r:id="rId18"/>
    <p:sldLayoutId id="2147483659" r:id="rId19"/>
    <p:sldLayoutId id="2147483660" r:id="rId20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>
          <a:blip r:embed="rId2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CustomShape 1"/>
          <p:cNvSpPr/>
          <p:nvPr/>
        </p:nvSpPr>
        <p:spPr>
          <a:xfrm>
            <a:off x="0" y="0"/>
            <a:ext cx="7162560" cy="6857640"/>
          </a:xfrm>
          <a:prstGeom prst="rect">
            <a:avLst/>
          </a:prstGeom>
          <a:gradFill>
            <a:gsLst>
              <a:gs pos="0">
                <a:srgbClr val="010101"/>
              </a:gs>
              <a:gs pos="100000">
                <a:srgbClr val="fefefe"/>
              </a:gs>
            </a:gsLst>
            <a:path path="circle"/>
          </a:gradFill>
        </p:spPr>
      </p:sp>
      <p:sp>
        <p:nvSpPr>
          <p:cNvPr id="54" name="CustomShape 2"/>
          <p:cNvSpPr/>
          <p:nvPr/>
        </p:nvSpPr>
        <p:spPr>
          <a:xfrm>
            <a:off x="1143000" y="0"/>
            <a:ext cx="8000640" cy="6857640"/>
          </a:xfrm>
          <a:prstGeom prst="rect">
            <a:avLst/>
          </a:prstGeom>
          <a:gradFill>
            <a:gsLst>
              <a:gs pos="0">
                <a:srgbClr val="010101"/>
              </a:gs>
              <a:gs pos="100000">
                <a:srgbClr val="fefefe"/>
              </a:gs>
            </a:gsLst>
            <a:path path="circle"/>
          </a:gradFill>
        </p:spPr>
      </p:sp>
      <p:sp>
        <p:nvSpPr>
          <p:cNvPr id="55" name="CustomShape 3"/>
          <p:cNvSpPr/>
          <p:nvPr/>
        </p:nvSpPr>
        <p:spPr>
          <a:xfrm rot="10800000">
            <a:off x="628920" y="6069600"/>
            <a:ext cx="7920720" cy="536760"/>
          </a:xfrm>
          <a:prstGeom prst="rect">
            <a:avLst/>
          </a:prstGeom>
          <a:gradFill>
            <a:gsLst>
              <a:gs pos="0">
                <a:srgbClr val="010101"/>
              </a:gs>
              <a:gs pos="100000">
                <a:srgbClr val="010101"/>
              </a:gs>
            </a:gsLst>
            <a:path path="circle"/>
          </a:gradFill>
        </p:spPr>
      </p:sp>
      <p:sp>
        <p:nvSpPr>
          <p:cNvPr id="56" name="CustomShape 4"/>
          <p:cNvSpPr/>
          <p:nvPr/>
        </p:nvSpPr>
        <p:spPr>
          <a:xfrm>
            <a:off x="731520" y="575280"/>
            <a:ext cx="7695720" cy="5714640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57" name="CustomShape 5"/>
          <p:cNvSpPr/>
          <p:nvPr/>
        </p:nvSpPr>
        <p:spPr>
          <a:xfrm>
            <a:off x="731520" y="576000"/>
            <a:ext cx="7695720" cy="5714640"/>
          </a:xfrm>
          <a:prstGeom prst="rect">
            <a:avLst/>
          </a:prstGeom>
          <a:blipFill>
            <a:blip r:embed="rId3"/>
            <a:tile/>
          </a:blipFill>
        </p:spPr>
      </p:sp>
      <p:pic>
        <p:nvPicPr>
          <p:cNvPr descr="" id="58" name="Picture 2"/>
          <p:cNvPicPr/>
          <p:nvPr/>
        </p:nvPicPr>
        <p:blipFill>
          <a:blip r:embed="rId4"/>
          <a:stretch>
            <a:fillRect/>
          </a:stretch>
        </p:blipFill>
        <p:spPr>
          <a:xfrm rot="1435800">
            <a:off x="543600" y="272520"/>
            <a:ext cx="567360" cy="567360"/>
          </a:xfrm>
          <a:prstGeom prst="rect">
            <a:avLst/>
          </a:prstGeom>
        </p:spPr>
      </p:pic>
      <p:pic>
        <p:nvPicPr>
          <p:cNvPr descr="" id="59" name="Picture 2"/>
          <p:cNvPicPr/>
          <p:nvPr/>
        </p:nvPicPr>
        <p:blipFill>
          <a:blip r:embed="rId5"/>
          <a:stretch>
            <a:fillRect/>
          </a:stretch>
        </p:blipFill>
        <p:spPr>
          <a:xfrm rot="4096200">
            <a:off x="8115120" y="298080"/>
            <a:ext cx="566640" cy="566640"/>
          </a:xfrm>
          <a:prstGeom prst="rect">
            <a:avLst/>
          </a:prstGeom>
        </p:spPr>
      </p:pic>
      <p:sp>
        <p:nvSpPr>
          <p:cNvPr id="60" name="PlaceHolder 6"/>
          <p:cNvSpPr>
            <a:spLocks noGrp="1"/>
          </p:cNvSpPr>
          <p:nvPr>
            <p:ph type="title"/>
          </p:nvPr>
        </p:nvSpPr>
        <p:spPr>
          <a:xfrm>
            <a:off x="1095120" y="817560"/>
            <a:ext cx="6964920" cy="120204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lang="ru-RU" sz="4400">
                <a:solidFill>
                  <a:srgbClr val="000000"/>
                </a:solidFill>
                <a:latin typeface="Constantia"/>
              </a:rPr>
              <a:t>Для правки текста заголовка щелкните мышьюОбразец заголовка</a:t>
            </a:r>
            <a:endParaRPr/>
          </a:p>
        </p:txBody>
      </p:sp>
      <p:sp>
        <p:nvSpPr>
          <p:cNvPr id="61" name="PlaceHolder 7"/>
          <p:cNvSpPr>
            <a:spLocks noGrp="1"/>
          </p:cNvSpPr>
          <p:nvPr>
            <p:ph type="body"/>
          </p:nvPr>
        </p:nvSpPr>
        <p:spPr>
          <a:xfrm>
            <a:off x="1463040" y="2119320"/>
            <a:ext cx="6195960" cy="3603600"/>
          </a:xfrm>
          <a:prstGeom prst="rect">
            <a:avLst/>
          </a:prstGeom>
        </p:spPr>
        <p:txBody>
          <a:bodyPr/>
          <a:p>
            <a:pPr>
              <a:buSzPct val="25000"/>
              <a:buFont typeface="StarSymbol"/>
              <a:buChar char=""/>
            </a:pPr>
            <a:r>
              <a:rPr lang="ru-RU" sz="2400">
                <a:solidFill>
                  <a:srgbClr val="000000"/>
                </a:solidFill>
                <a:latin typeface="Franklin Gothic Book"/>
              </a:rPr>
              <a:t>Для правки структуры щелкните мышью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ru-RU" sz="2400">
                <a:solidFill>
                  <a:srgbClr val="000000"/>
                </a:solidFill>
                <a:latin typeface="Franklin Gothic Book"/>
              </a:rPr>
              <a:t>Второй уровень структуры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ru-RU" sz="2400">
                <a:solidFill>
                  <a:srgbClr val="000000"/>
                </a:solidFill>
                <a:latin typeface="Franklin Gothic Book"/>
              </a:rPr>
              <a:t>Третий уровень структуры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ru-RU" sz="2400">
                <a:solidFill>
                  <a:srgbClr val="000000"/>
                </a:solidFill>
                <a:latin typeface="Franklin Gothic Book"/>
              </a:rPr>
              <a:t>Четвёртый уровень структуры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ru-RU" sz="2400">
                <a:solidFill>
                  <a:srgbClr val="000000"/>
                </a:solidFill>
                <a:latin typeface="Franklin Gothic Book"/>
              </a:rPr>
              <a:t>Пятый уровень структуры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ru-RU" sz="2400">
                <a:solidFill>
                  <a:srgbClr val="000000"/>
                </a:solidFill>
                <a:latin typeface="Franklin Gothic Book"/>
              </a:rPr>
              <a:t>Шестой уровень структуры</a:t>
            </a:r>
            <a:endParaRPr/>
          </a:p>
          <a:p>
            <a:pPr>
              <a:lnSpc>
                <a:spcPct val="100000"/>
              </a:lnSpc>
              <a:buSzPct val="25000"/>
              <a:buFont typeface="Brush Script MT"/>
              <a:buChar char="O"/>
            </a:pPr>
            <a:r>
              <a:rPr lang="ru-RU" sz="2400">
                <a:solidFill>
                  <a:srgbClr val="000000"/>
                </a:solidFill>
                <a:latin typeface="Franklin Gothic Book"/>
              </a:rPr>
              <a:t>Седьмой уровень структурыОбразец текста</a:t>
            </a:r>
            <a:endParaRPr/>
          </a:p>
          <a:p>
            <a:pPr lvl="1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ru-RU" sz="2200">
                <a:solidFill>
                  <a:srgbClr val="000000"/>
                </a:solidFill>
                <a:latin typeface="Franklin Gothic Book"/>
              </a:rPr>
              <a:t>Второй уровень</a:t>
            </a:r>
            <a:endParaRPr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ru-RU" sz="2000">
                <a:solidFill>
                  <a:srgbClr val="000000"/>
                </a:solidFill>
                <a:latin typeface="Franklin Gothic Book"/>
              </a:rPr>
              <a:t>Третий уровень</a:t>
            </a:r>
            <a:endParaRPr/>
          </a:p>
          <a:p>
            <a:pPr lvl="3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ru-RU">
                <a:solidFill>
                  <a:srgbClr val="000000"/>
                </a:solidFill>
                <a:latin typeface="Franklin Gothic Book"/>
              </a:rPr>
              <a:t>Четвертый уровень</a:t>
            </a:r>
            <a:endParaRPr/>
          </a:p>
          <a:p>
            <a:pPr lvl="4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ru-RU" sz="1600">
                <a:solidFill>
                  <a:srgbClr val="000000"/>
                </a:solidFill>
                <a:latin typeface="Franklin Gothic Book"/>
              </a:rPr>
              <a:t>Пятый уровень</a:t>
            </a:r>
            <a:endParaRPr/>
          </a:p>
        </p:txBody>
      </p:sp>
      <p:sp>
        <p:nvSpPr>
          <p:cNvPr id="62" name="PlaceHolder 8"/>
          <p:cNvSpPr>
            <a:spLocks noGrp="1"/>
          </p:cNvSpPr>
          <p:nvPr>
            <p:ph type="dt"/>
          </p:nvPr>
        </p:nvSpPr>
        <p:spPr>
          <a:xfrm>
            <a:off x="6454440" y="5809320"/>
            <a:ext cx="1213560" cy="36468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r>
              <a:rPr lang="ru-RU" sz="1200">
                <a:solidFill>
                  <a:srgbClr val="465e9c"/>
                </a:solidFill>
                <a:latin typeface="Rage Italic"/>
              </a:rPr>
              <a:t>15.4.20</a:t>
            </a:r>
            <a:endParaRPr/>
          </a:p>
        </p:txBody>
      </p:sp>
      <p:sp>
        <p:nvSpPr>
          <p:cNvPr id="63" name="PlaceHolder 9"/>
          <p:cNvSpPr>
            <a:spLocks noGrp="1"/>
          </p:cNvSpPr>
          <p:nvPr>
            <p:ph type="ftr"/>
          </p:nvPr>
        </p:nvSpPr>
        <p:spPr>
          <a:xfrm>
            <a:off x="914400" y="5809320"/>
            <a:ext cx="5539680" cy="364680"/>
          </a:xfrm>
          <a:prstGeom prst="rect">
            <a:avLst/>
          </a:prstGeom>
        </p:spPr>
        <p:txBody>
          <a:bodyPr anchor="ctr"/>
          <a:p>
            <a:endParaRPr/>
          </a:p>
        </p:txBody>
      </p:sp>
      <p:sp>
        <p:nvSpPr>
          <p:cNvPr id="64" name="PlaceHolder 10"/>
          <p:cNvSpPr>
            <a:spLocks noGrp="1"/>
          </p:cNvSpPr>
          <p:nvPr>
            <p:ph type="sldNum"/>
          </p:nvPr>
        </p:nvSpPr>
        <p:spPr>
          <a:xfrm>
            <a:off x="7670160" y="5809320"/>
            <a:ext cx="553680" cy="36468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fld id="{06D93196-24C7-4F7A-9965-7A012BB259F7}" type="slidenum">
              <a:rPr lang="ru-RU" sz="1400">
                <a:solidFill>
                  <a:srgbClr val="465e9c"/>
                </a:solidFill>
                <a:latin typeface="Rage Italic"/>
              </a:rPr>
              <a:t>&lt;номер&gt;</a:t>
            </a:fld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  <p:sldLayoutId id="2147483669" r:id="rId13"/>
    <p:sldLayoutId id="2147483670" r:id="rId14"/>
    <p:sldLayoutId id="2147483671" r:id="rId15"/>
    <p:sldLayoutId id="2147483672" r:id="rId16"/>
    <p:sldLayoutId id="2147483673" r:id="rId17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>
          <a:blip r:embed="rId2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CustomShape 1"/>
          <p:cNvSpPr/>
          <p:nvPr/>
        </p:nvSpPr>
        <p:spPr>
          <a:xfrm>
            <a:off x="0" y="0"/>
            <a:ext cx="7162560" cy="6857640"/>
          </a:xfrm>
          <a:prstGeom prst="rect">
            <a:avLst/>
          </a:prstGeom>
          <a:gradFill>
            <a:gsLst>
              <a:gs pos="0">
                <a:srgbClr val="010101"/>
              </a:gs>
              <a:gs pos="100000">
                <a:srgbClr val="fefefe"/>
              </a:gs>
            </a:gsLst>
            <a:path path="circle"/>
          </a:gradFill>
        </p:spPr>
      </p:sp>
      <p:sp>
        <p:nvSpPr>
          <p:cNvPr id="100" name="CustomShape 2"/>
          <p:cNvSpPr/>
          <p:nvPr/>
        </p:nvSpPr>
        <p:spPr>
          <a:xfrm>
            <a:off x="1143000" y="0"/>
            <a:ext cx="8000640" cy="6857640"/>
          </a:xfrm>
          <a:prstGeom prst="rect">
            <a:avLst/>
          </a:prstGeom>
          <a:gradFill>
            <a:gsLst>
              <a:gs pos="0">
                <a:srgbClr val="010101"/>
              </a:gs>
              <a:gs pos="100000">
                <a:srgbClr val="fefefe"/>
              </a:gs>
            </a:gsLst>
            <a:path path="circle"/>
          </a:gradFill>
        </p:spPr>
      </p:sp>
      <p:sp>
        <p:nvSpPr>
          <p:cNvPr id="101" name="CustomShape 3"/>
          <p:cNvSpPr/>
          <p:nvPr/>
        </p:nvSpPr>
        <p:spPr>
          <a:xfrm rot="10800000">
            <a:off x="628920" y="6069600"/>
            <a:ext cx="7920720" cy="536760"/>
          </a:xfrm>
          <a:prstGeom prst="rect">
            <a:avLst/>
          </a:prstGeom>
          <a:gradFill>
            <a:gsLst>
              <a:gs pos="0">
                <a:srgbClr val="010101"/>
              </a:gs>
              <a:gs pos="100000">
                <a:srgbClr val="010101"/>
              </a:gs>
            </a:gsLst>
            <a:path path="circle"/>
          </a:gradFill>
        </p:spPr>
      </p:sp>
      <p:sp>
        <p:nvSpPr>
          <p:cNvPr id="102" name="CustomShape 4"/>
          <p:cNvSpPr/>
          <p:nvPr/>
        </p:nvSpPr>
        <p:spPr>
          <a:xfrm>
            <a:off x="731520" y="575280"/>
            <a:ext cx="7695720" cy="5714640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103" name="CustomShape 5"/>
          <p:cNvSpPr/>
          <p:nvPr/>
        </p:nvSpPr>
        <p:spPr>
          <a:xfrm>
            <a:off x="731520" y="576000"/>
            <a:ext cx="7695720" cy="5714640"/>
          </a:xfrm>
          <a:prstGeom prst="rect">
            <a:avLst/>
          </a:prstGeom>
          <a:blipFill>
            <a:blip r:embed="rId3"/>
            <a:tile/>
          </a:blipFill>
        </p:spPr>
      </p:sp>
      <p:pic>
        <p:nvPicPr>
          <p:cNvPr descr="" id="104" name="Picture 2"/>
          <p:cNvPicPr/>
          <p:nvPr/>
        </p:nvPicPr>
        <p:blipFill>
          <a:blip r:embed="rId4"/>
          <a:stretch>
            <a:fillRect/>
          </a:stretch>
        </p:blipFill>
        <p:spPr>
          <a:xfrm rot="1435800">
            <a:off x="543600" y="272520"/>
            <a:ext cx="567360" cy="567360"/>
          </a:xfrm>
          <a:prstGeom prst="rect">
            <a:avLst/>
          </a:prstGeom>
        </p:spPr>
      </p:pic>
      <p:pic>
        <p:nvPicPr>
          <p:cNvPr descr="" id="105" name="Picture 2"/>
          <p:cNvPicPr/>
          <p:nvPr/>
        </p:nvPicPr>
        <p:blipFill>
          <a:blip r:embed="rId5"/>
          <a:stretch>
            <a:fillRect/>
          </a:stretch>
        </p:blipFill>
        <p:spPr>
          <a:xfrm rot="4096200">
            <a:off x="8115120" y="298080"/>
            <a:ext cx="566640" cy="566640"/>
          </a:xfrm>
          <a:prstGeom prst="rect">
            <a:avLst/>
          </a:prstGeom>
        </p:spPr>
      </p:pic>
      <p:sp>
        <p:nvSpPr>
          <p:cNvPr id="106" name="PlaceHolder 6"/>
          <p:cNvSpPr>
            <a:spLocks noGrp="1"/>
          </p:cNvSpPr>
          <p:nvPr>
            <p:ph type="dt"/>
          </p:nvPr>
        </p:nvSpPr>
        <p:spPr>
          <a:xfrm>
            <a:off x="6454440" y="5809320"/>
            <a:ext cx="1213560" cy="36468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r>
              <a:rPr lang="ru-RU" sz="1200">
                <a:solidFill>
                  <a:srgbClr val="465e9c"/>
                </a:solidFill>
                <a:latin typeface="Rage Italic"/>
              </a:rPr>
              <a:t>15.4.20</a:t>
            </a:r>
            <a:endParaRPr/>
          </a:p>
        </p:txBody>
      </p:sp>
      <p:sp>
        <p:nvSpPr>
          <p:cNvPr id="107" name="PlaceHolder 7"/>
          <p:cNvSpPr>
            <a:spLocks noGrp="1"/>
          </p:cNvSpPr>
          <p:nvPr>
            <p:ph type="ftr"/>
          </p:nvPr>
        </p:nvSpPr>
        <p:spPr>
          <a:xfrm>
            <a:off x="914400" y="5809320"/>
            <a:ext cx="5539680" cy="364680"/>
          </a:xfrm>
          <a:prstGeom prst="rect">
            <a:avLst/>
          </a:prstGeom>
        </p:spPr>
        <p:txBody>
          <a:bodyPr anchor="ctr"/>
          <a:p>
            <a:endParaRPr/>
          </a:p>
        </p:txBody>
      </p:sp>
      <p:sp>
        <p:nvSpPr>
          <p:cNvPr id="108" name="PlaceHolder 8"/>
          <p:cNvSpPr>
            <a:spLocks noGrp="1"/>
          </p:cNvSpPr>
          <p:nvPr>
            <p:ph type="sldNum"/>
          </p:nvPr>
        </p:nvSpPr>
        <p:spPr>
          <a:xfrm>
            <a:off x="7670160" y="5809320"/>
            <a:ext cx="553680" cy="36468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fld id="{E86A2BCC-04D2-4CE9-89BC-28D3A86B1302}" type="slidenum">
              <a:rPr lang="ru-RU" sz="1400">
                <a:solidFill>
                  <a:srgbClr val="465e9c"/>
                </a:solidFill>
                <a:latin typeface="Rage Italic"/>
              </a:rPr>
              <a:t>&lt;номер&gt;</a:t>
            </a:fld>
            <a:endParaRPr/>
          </a:p>
        </p:txBody>
      </p:sp>
      <p:sp>
        <p:nvSpPr>
          <p:cNvPr id="109" name="PlaceHolder 9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anchor="ctr" bIns="0" lIns="0" rIns="0" tIns="0" wrap="none"/>
          <a:p>
            <a:r>
              <a:rPr lang="ru-RU"/>
              <a:t>Для правки текста заголовка щелкните мышью</a:t>
            </a:r>
            <a:endParaRPr/>
          </a:p>
        </p:txBody>
      </p:sp>
      <p:sp>
        <p:nvSpPr>
          <p:cNvPr id="110" name="PlaceHolder 10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bIns="0" lIns="0" rIns="0" tIns="0" wrap="none"/>
          <a:p>
            <a:pPr>
              <a:buSzPct val="25000"/>
              <a:buFont typeface="StarSymbol"/>
              <a:buChar char=""/>
            </a:pPr>
            <a:r>
              <a:rPr lang="ru-RU"/>
              <a:t>Для правки структуры щелкните мышью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ru-RU"/>
              <a:t>Второй уровень структуры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ru-RU"/>
              <a:t>Третий уровень структуры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ru-RU"/>
              <a:t>Четвёртый уровень структуры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ru-RU"/>
              <a:t>Пятый уровень структуры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ru-RU"/>
              <a:t>Шестой уровень структуры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ru-RU"/>
              <a:t>Седьмой уровень структуры</a:t>
            </a:r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>
          <a:blip r:embed="rId2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CustomShape 1"/>
          <p:cNvSpPr/>
          <p:nvPr/>
        </p:nvSpPr>
        <p:spPr>
          <a:xfrm>
            <a:off x="0" y="0"/>
            <a:ext cx="7162560" cy="6857640"/>
          </a:xfrm>
          <a:prstGeom prst="rect">
            <a:avLst/>
          </a:prstGeom>
          <a:gradFill>
            <a:gsLst>
              <a:gs pos="0">
                <a:srgbClr val="010101"/>
              </a:gs>
              <a:gs pos="100000">
                <a:srgbClr val="fefefe"/>
              </a:gs>
            </a:gsLst>
            <a:path path="circle"/>
          </a:gradFill>
        </p:spPr>
      </p:sp>
      <p:sp>
        <p:nvSpPr>
          <p:cNvPr id="146" name="CustomShape 2"/>
          <p:cNvSpPr/>
          <p:nvPr/>
        </p:nvSpPr>
        <p:spPr>
          <a:xfrm>
            <a:off x="1143000" y="0"/>
            <a:ext cx="8000640" cy="6857640"/>
          </a:xfrm>
          <a:prstGeom prst="rect">
            <a:avLst/>
          </a:prstGeom>
          <a:gradFill>
            <a:gsLst>
              <a:gs pos="0">
                <a:srgbClr val="010101"/>
              </a:gs>
              <a:gs pos="100000">
                <a:srgbClr val="fefefe"/>
              </a:gs>
            </a:gsLst>
            <a:path path="circle"/>
          </a:gradFill>
        </p:spPr>
      </p:sp>
      <p:sp>
        <p:nvSpPr>
          <p:cNvPr id="147" name="CustomShape 3"/>
          <p:cNvSpPr/>
          <p:nvPr/>
        </p:nvSpPr>
        <p:spPr>
          <a:xfrm rot="10800000">
            <a:off x="628920" y="6069600"/>
            <a:ext cx="7920720" cy="536760"/>
          </a:xfrm>
          <a:prstGeom prst="rect">
            <a:avLst/>
          </a:prstGeom>
          <a:gradFill>
            <a:gsLst>
              <a:gs pos="0">
                <a:srgbClr val="010101"/>
              </a:gs>
              <a:gs pos="100000">
                <a:srgbClr val="010101"/>
              </a:gs>
            </a:gsLst>
            <a:path path="circle"/>
          </a:gradFill>
        </p:spPr>
      </p:sp>
      <p:sp>
        <p:nvSpPr>
          <p:cNvPr id="148" name="CustomShape 4"/>
          <p:cNvSpPr/>
          <p:nvPr/>
        </p:nvSpPr>
        <p:spPr>
          <a:xfrm>
            <a:off x="731520" y="575280"/>
            <a:ext cx="7695720" cy="5714640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149" name="CustomShape 5"/>
          <p:cNvSpPr/>
          <p:nvPr/>
        </p:nvSpPr>
        <p:spPr>
          <a:xfrm>
            <a:off x="731520" y="576000"/>
            <a:ext cx="7695720" cy="5714640"/>
          </a:xfrm>
          <a:prstGeom prst="rect">
            <a:avLst/>
          </a:prstGeom>
          <a:blipFill>
            <a:blip r:embed="rId3"/>
            <a:tile/>
          </a:blipFill>
        </p:spPr>
      </p:sp>
      <p:pic>
        <p:nvPicPr>
          <p:cNvPr descr="" id="150" name="Picture 2"/>
          <p:cNvPicPr/>
          <p:nvPr/>
        </p:nvPicPr>
        <p:blipFill>
          <a:blip r:embed="rId4"/>
          <a:stretch>
            <a:fillRect/>
          </a:stretch>
        </p:blipFill>
        <p:spPr>
          <a:xfrm rot="1435800">
            <a:off x="543600" y="272520"/>
            <a:ext cx="567360" cy="567360"/>
          </a:xfrm>
          <a:prstGeom prst="rect">
            <a:avLst/>
          </a:prstGeom>
        </p:spPr>
      </p:pic>
      <p:pic>
        <p:nvPicPr>
          <p:cNvPr descr="" id="151" name="Picture 2"/>
          <p:cNvPicPr/>
          <p:nvPr/>
        </p:nvPicPr>
        <p:blipFill>
          <a:blip r:embed="rId5"/>
          <a:stretch>
            <a:fillRect/>
          </a:stretch>
        </p:blipFill>
        <p:spPr>
          <a:xfrm rot="4096200">
            <a:off x="8115120" y="298080"/>
            <a:ext cx="566640" cy="566640"/>
          </a:xfrm>
          <a:prstGeom prst="rect">
            <a:avLst/>
          </a:prstGeom>
        </p:spPr>
      </p:pic>
      <p:sp>
        <p:nvSpPr>
          <p:cNvPr id="152" name="PlaceHolder 6"/>
          <p:cNvSpPr>
            <a:spLocks noGrp="1"/>
          </p:cNvSpPr>
          <p:nvPr>
            <p:ph type="title"/>
          </p:nvPr>
        </p:nvSpPr>
        <p:spPr>
          <a:xfrm>
            <a:off x="1095120" y="817560"/>
            <a:ext cx="6964920" cy="120204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lang="ru-RU" sz="4400">
                <a:solidFill>
                  <a:srgbClr val="000000"/>
                </a:solidFill>
                <a:latin typeface="Constantia"/>
              </a:rPr>
              <a:t>Для правки текста заголовка щелкните мышьюОбразец заголовка</a:t>
            </a:r>
            <a:endParaRPr/>
          </a:p>
        </p:txBody>
      </p:sp>
      <p:sp>
        <p:nvSpPr>
          <p:cNvPr id="153" name="PlaceHolder 7"/>
          <p:cNvSpPr>
            <a:spLocks noGrp="1"/>
          </p:cNvSpPr>
          <p:nvPr>
            <p:ph type="dt"/>
          </p:nvPr>
        </p:nvSpPr>
        <p:spPr>
          <a:xfrm>
            <a:off x="6454440" y="5809320"/>
            <a:ext cx="1213560" cy="36468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r>
              <a:rPr lang="ru-RU" sz="1200">
                <a:solidFill>
                  <a:srgbClr val="465e9c"/>
                </a:solidFill>
                <a:latin typeface="Rage Italic"/>
              </a:rPr>
              <a:t>15.4.20</a:t>
            </a:r>
            <a:endParaRPr/>
          </a:p>
        </p:txBody>
      </p:sp>
      <p:sp>
        <p:nvSpPr>
          <p:cNvPr id="154" name="PlaceHolder 8"/>
          <p:cNvSpPr>
            <a:spLocks noGrp="1"/>
          </p:cNvSpPr>
          <p:nvPr>
            <p:ph type="ftr"/>
          </p:nvPr>
        </p:nvSpPr>
        <p:spPr>
          <a:xfrm>
            <a:off x="914400" y="5809320"/>
            <a:ext cx="5539680" cy="364680"/>
          </a:xfrm>
          <a:prstGeom prst="rect">
            <a:avLst/>
          </a:prstGeom>
        </p:spPr>
        <p:txBody>
          <a:bodyPr anchor="ctr"/>
          <a:p>
            <a:endParaRPr/>
          </a:p>
        </p:txBody>
      </p:sp>
      <p:sp>
        <p:nvSpPr>
          <p:cNvPr id="155" name="PlaceHolder 9"/>
          <p:cNvSpPr>
            <a:spLocks noGrp="1"/>
          </p:cNvSpPr>
          <p:nvPr>
            <p:ph type="sldNum"/>
          </p:nvPr>
        </p:nvSpPr>
        <p:spPr>
          <a:xfrm>
            <a:off x="7670160" y="5809320"/>
            <a:ext cx="553680" cy="36468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fld id="{DF730AF9-367E-48A9-9EEB-E2EE799491AD}" type="slidenum">
              <a:rPr lang="ru-RU" sz="1400">
                <a:solidFill>
                  <a:srgbClr val="465e9c"/>
                </a:solidFill>
                <a:latin typeface="Rage Italic"/>
              </a:rPr>
              <a:t>&lt;номер&gt;</a:t>
            </a:fld>
            <a:endParaRPr/>
          </a:p>
        </p:txBody>
      </p:sp>
      <p:sp>
        <p:nvSpPr>
          <p:cNvPr id="156" name="PlaceHolder 10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bIns="0" lIns="0" rIns="0" tIns="0" wrap="none"/>
          <a:p>
            <a:pPr>
              <a:buSzPct val="25000"/>
              <a:buFont typeface="StarSymbol"/>
              <a:buChar char=""/>
            </a:pPr>
            <a:r>
              <a:rPr lang="ru-RU"/>
              <a:t>Для правки структуры щелкните мышью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ru-RU"/>
              <a:t>Второй уровень структуры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ru-RU"/>
              <a:t>Третий уровень структуры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ru-RU"/>
              <a:t>Четвёртый уровень структуры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ru-RU"/>
              <a:t>Пятый уровень структуры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ru-RU"/>
              <a:t>Шестой уровень структуры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ru-RU"/>
              <a:t>Седьмой уровень структуры</a:t>
            </a:r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  <p:sldLayoutId id="2147483695" r:id="rId13"/>
    <p:sldLayoutId id="2147483696" r:id="rId14"/>
    <p:sldLayoutId id="2147483697" r:id="rId15"/>
    <p:sldLayoutId id="2147483698" r:id="rId16"/>
    <p:sldLayoutId id="2147483699" r:id="rId17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>
          <a:blip r:embed="rId2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CustomShape 1"/>
          <p:cNvSpPr/>
          <p:nvPr/>
        </p:nvSpPr>
        <p:spPr>
          <a:xfrm>
            <a:off x="0" y="0"/>
            <a:ext cx="7162560" cy="6857640"/>
          </a:xfrm>
          <a:prstGeom prst="rect">
            <a:avLst/>
          </a:prstGeom>
          <a:gradFill>
            <a:gsLst>
              <a:gs pos="0">
                <a:srgbClr val="010101"/>
              </a:gs>
              <a:gs pos="100000">
                <a:srgbClr val="fefefe"/>
              </a:gs>
            </a:gsLst>
            <a:path path="circle"/>
          </a:gradFill>
        </p:spPr>
      </p:sp>
      <p:sp>
        <p:nvSpPr>
          <p:cNvPr id="192" name="CustomShape 2"/>
          <p:cNvSpPr/>
          <p:nvPr/>
        </p:nvSpPr>
        <p:spPr>
          <a:xfrm>
            <a:off x="1143000" y="0"/>
            <a:ext cx="8000640" cy="6857640"/>
          </a:xfrm>
          <a:prstGeom prst="rect">
            <a:avLst/>
          </a:prstGeom>
          <a:gradFill>
            <a:gsLst>
              <a:gs pos="0">
                <a:srgbClr val="010101"/>
              </a:gs>
              <a:gs pos="100000">
                <a:srgbClr val="fefefe"/>
              </a:gs>
            </a:gsLst>
            <a:path path="circle"/>
          </a:gradFill>
        </p:spPr>
      </p:sp>
      <p:sp>
        <p:nvSpPr>
          <p:cNvPr id="193" name="CustomShape 3"/>
          <p:cNvSpPr/>
          <p:nvPr/>
        </p:nvSpPr>
        <p:spPr>
          <a:xfrm rot="10800000">
            <a:off x="628920" y="6069600"/>
            <a:ext cx="7920720" cy="536760"/>
          </a:xfrm>
          <a:prstGeom prst="rect">
            <a:avLst/>
          </a:prstGeom>
          <a:gradFill>
            <a:gsLst>
              <a:gs pos="0">
                <a:srgbClr val="010101"/>
              </a:gs>
              <a:gs pos="100000">
                <a:srgbClr val="010101"/>
              </a:gs>
            </a:gsLst>
            <a:path path="circle"/>
          </a:gradFill>
        </p:spPr>
      </p:sp>
      <p:sp>
        <p:nvSpPr>
          <p:cNvPr id="194" name="CustomShape 4"/>
          <p:cNvSpPr/>
          <p:nvPr/>
        </p:nvSpPr>
        <p:spPr>
          <a:xfrm>
            <a:off x="731520" y="575280"/>
            <a:ext cx="7695720" cy="5714640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195" name="CustomShape 5"/>
          <p:cNvSpPr/>
          <p:nvPr/>
        </p:nvSpPr>
        <p:spPr>
          <a:xfrm>
            <a:off x="731520" y="576000"/>
            <a:ext cx="7695720" cy="5714640"/>
          </a:xfrm>
          <a:prstGeom prst="rect">
            <a:avLst/>
          </a:prstGeom>
          <a:blipFill>
            <a:blip r:embed="rId3"/>
            <a:tile/>
          </a:blipFill>
        </p:spPr>
      </p:sp>
      <p:pic>
        <p:nvPicPr>
          <p:cNvPr descr="" id="196" name="Picture 2"/>
          <p:cNvPicPr/>
          <p:nvPr/>
        </p:nvPicPr>
        <p:blipFill>
          <a:blip r:embed="rId4"/>
          <a:stretch>
            <a:fillRect/>
          </a:stretch>
        </p:blipFill>
        <p:spPr>
          <a:xfrm rot="1435800">
            <a:off x="543600" y="272520"/>
            <a:ext cx="567360" cy="567360"/>
          </a:xfrm>
          <a:prstGeom prst="rect">
            <a:avLst/>
          </a:prstGeom>
        </p:spPr>
      </p:pic>
      <p:pic>
        <p:nvPicPr>
          <p:cNvPr descr="" id="197" name="Picture 2"/>
          <p:cNvPicPr/>
          <p:nvPr/>
        </p:nvPicPr>
        <p:blipFill>
          <a:blip r:embed="rId5"/>
          <a:stretch>
            <a:fillRect/>
          </a:stretch>
        </p:blipFill>
        <p:spPr>
          <a:xfrm rot="4096200">
            <a:off x="8115120" y="298080"/>
            <a:ext cx="566640" cy="566640"/>
          </a:xfrm>
          <a:prstGeom prst="rect">
            <a:avLst/>
          </a:prstGeom>
        </p:spPr>
      </p:pic>
      <p:sp>
        <p:nvSpPr>
          <p:cNvPr id="198" name="PlaceHolder 6"/>
          <p:cNvSpPr>
            <a:spLocks noGrp="1"/>
          </p:cNvSpPr>
          <p:nvPr>
            <p:ph type="title"/>
          </p:nvPr>
        </p:nvSpPr>
        <p:spPr>
          <a:xfrm>
            <a:off x="1095120" y="817560"/>
            <a:ext cx="6964920" cy="120204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lang="ru-RU" sz="4400">
                <a:solidFill>
                  <a:srgbClr val="000000"/>
                </a:solidFill>
                <a:latin typeface="Constantia"/>
              </a:rPr>
              <a:t>Для правки текста заголовка щелкните мышьюОбразец заголовка</a:t>
            </a:r>
            <a:endParaRPr/>
          </a:p>
        </p:txBody>
      </p:sp>
      <p:sp>
        <p:nvSpPr>
          <p:cNvPr id="199" name="PlaceHolder 7"/>
          <p:cNvSpPr>
            <a:spLocks noGrp="1"/>
          </p:cNvSpPr>
          <p:nvPr>
            <p:ph type="dt"/>
          </p:nvPr>
        </p:nvSpPr>
        <p:spPr>
          <a:xfrm>
            <a:off x="6454440" y="5809320"/>
            <a:ext cx="1213560" cy="36468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r>
              <a:rPr lang="ru-RU" sz="1200">
                <a:solidFill>
                  <a:srgbClr val="465e9c"/>
                </a:solidFill>
                <a:latin typeface="Rage Italic"/>
              </a:rPr>
              <a:t>15.4.20</a:t>
            </a:r>
            <a:endParaRPr/>
          </a:p>
        </p:txBody>
      </p:sp>
      <p:sp>
        <p:nvSpPr>
          <p:cNvPr id="200" name="PlaceHolder 8"/>
          <p:cNvSpPr>
            <a:spLocks noGrp="1"/>
          </p:cNvSpPr>
          <p:nvPr>
            <p:ph type="ftr"/>
          </p:nvPr>
        </p:nvSpPr>
        <p:spPr>
          <a:xfrm>
            <a:off x="914400" y="5809320"/>
            <a:ext cx="5539680" cy="364680"/>
          </a:xfrm>
          <a:prstGeom prst="rect">
            <a:avLst/>
          </a:prstGeom>
        </p:spPr>
        <p:txBody>
          <a:bodyPr anchor="ctr"/>
          <a:p>
            <a:endParaRPr/>
          </a:p>
        </p:txBody>
      </p:sp>
      <p:sp>
        <p:nvSpPr>
          <p:cNvPr id="201" name="PlaceHolder 9"/>
          <p:cNvSpPr>
            <a:spLocks noGrp="1"/>
          </p:cNvSpPr>
          <p:nvPr>
            <p:ph type="sldNum"/>
          </p:nvPr>
        </p:nvSpPr>
        <p:spPr>
          <a:xfrm>
            <a:off x="7670160" y="5809320"/>
            <a:ext cx="553680" cy="36468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fld id="{404DC2EC-3D32-4C4E-ABB2-0E4081ECCCC4}" type="slidenum">
              <a:rPr lang="ru-RU" sz="1400">
                <a:solidFill>
                  <a:srgbClr val="465e9c"/>
                </a:solidFill>
                <a:latin typeface="Rage Italic"/>
              </a:rPr>
              <a:t>&lt;номер&gt;</a:t>
            </a:fld>
            <a:endParaRPr/>
          </a:p>
        </p:txBody>
      </p:sp>
      <p:sp>
        <p:nvSpPr>
          <p:cNvPr id="202" name="PlaceHolder 10"/>
          <p:cNvSpPr>
            <a:spLocks noGrp="1"/>
          </p:cNvSpPr>
          <p:nvPr>
            <p:ph type="body"/>
          </p:nvPr>
        </p:nvSpPr>
        <p:spPr>
          <a:xfrm>
            <a:off x="1298520" y="2121480"/>
            <a:ext cx="3200040" cy="3602520"/>
          </a:xfrm>
          <a:prstGeom prst="rect">
            <a:avLst/>
          </a:prstGeom>
        </p:spPr>
        <p:txBody>
          <a:bodyPr/>
          <a:p>
            <a:pPr>
              <a:buSzPct val="25000"/>
              <a:buFont typeface="StarSymbol"/>
              <a:buChar char=""/>
            </a:pPr>
            <a:r>
              <a:rPr lang="ru-RU" sz="2400">
                <a:solidFill>
                  <a:srgbClr val="000000"/>
                </a:solidFill>
                <a:latin typeface="Franklin Gothic Book"/>
              </a:rPr>
              <a:t>Для правки структуры щелкните мышью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ru-RU" sz="2400">
                <a:solidFill>
                  <a:srgbClr val="000000"/>
                </a:solidFill>
                <a:latin typeface="Franklin Gothic Book"/>
              </a:rPr>
              <a:t>Второй уровень структуры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ru-RU" sz="2400">
                <a:solidFill>
                  <a:srgbClr val="000000"/>
                </a:solidFill>
                <a:latin typeface="Franklin Gothic Book"/>
              </a:rPr>
              <a:t>Третий уровень структуры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ru-RU" sz="2400">
                <a:solidFill>
                  <a:srgbClr val="000000"/>
                </a:solidFill>
                <a:latin typeface="Franklin Gothic Book"/>
              </a:rPr>
              <a:t>Четвёртый уровень структуры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ru-RU" sz="2400">
                <a:solidFill>
                  <a:srgbClr val="000000"/>
                </a:solidFill>
                <a:latin typeface="Franklin Gothic Book"/>
              </a:rPr>
              <a:t>Пятый уровень структуры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ru-RU" sz="2400">
                <a:solidFill>
                  <a:srgbClr val="000000"/>
                </a:solidFill>
                <a:latin typeface="Franklin Gothic Book"/>
              </a:rPr>
              <a:t>Шестой уровень структуры</a:t>
            </a:r>
            <a:endParaRPr/>
          </a:p>
          <a:p>
            <a:pPr>
              <a:lnSpc>
                <a:spcPct val="100000"/>
              </a:lnSpc>
              <a:buSzPct val="25000"/>
              <a:buFont typeface="Brush Script MT"/>
              <a:buChar char="O"/>
            </a:pPr>
            <a:r>
              <a:rPr lang="ru-RU" sz="2400">
                <a:solidFill>
                  <a:srgbClr val="000000"/>
                </a:solidFill>
                <a:latin typeface="Franklin Gothic Book"/>
              </a:rPr>
              <a:t>Седьмой уровень структурыОбразец текста</a:t>
            </a:r>
            <a:endParaRPr/>
          </a:p>
          <a:p>
            <a:pPr lvl="1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ru-RU" sz="2200">
                <a:solidFill>
                  <a:srgbClr val="000000"/>
                </a:solidFill>
                <a:latin typeface="Franklin Gothic Book"/>
              </a:rPr>
              <a:t>Второй уровень</a:t>
            </a:r>
            <a:endParaRPr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ru-RU" sz="2000">
                <a:solidFill>
                  <a:srgbClr val="000000"/>
                </a:solidFill>
                <a:latin typeface="Franklin Gothic Book"/>
              </a:rPr>
              <a:t>Третий уровень</a:t>
            </a:r>
            <a:endParaRPr/>
          </a:p>
          <a:p>
            <a:pPr lvl="3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ru-RU">
                <a:solidFill>
                  <a:srgbClr val="000000"/>
                </a:solidFill>
                <a:latin typeface="Franklin Gothic Book"/>
              </a:rPr>
              <a:t>Четвертый уровень</a:t>
            </a:r>
            <a:endParaRPr/>
          </a:p>
          <a:p>
            <a:pPr lvl="4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ru-RU" sz="1600">
                <a:solidFill>
                  <a:srgbClr val="000000"/>
                </a:solidFill>
                <a:latin typeface="Franklin Gothic Book"/>
              </a:rPr>
              <a:t>Пятый уровень</a:t>
            </a:r>
            <a:endParaRPr/>
          </a:p>
        </p:txBody>
      </p:sp>
      <p:sp>
        <p:nvSpPr>
          <p:cNvPr id="203" name="PlaceHolder 11"/>
          <p:cNvSpPr>
            <a:spLocks noGrp="1"/>
          </p:cNvSpPr>
          <p:nvPr>
            <p:ph type="body"/>
          </p:nvPr>
        </p:nvSpPr>
        <p:spPr>
          <a:xfrm>
            <a:off x="4663440" y="2119320"/>
            <a:ext cx="3200040" cy="3604680"/>
          </a:xfrm>
          <a:prstGeom prst="rect">
            <a:avLst/>
          </a:prstGeom>
        </p:spPr>
        <p:txBody>
          <a:bodyPr/>
          <a:p>
            <a:pPr>
              <a:buSzPct val="25000"/>
              <a:buFont typeface="StarSymbol"/>
              <a:buChar char=""/>
            </a:pPr>
            <a:r>
              <a:rPr lang="ru-RU" sz="2400">
                <a:solidFill>
                  <a:srgbClr val="000000"/>
                </a:solidFill>
                <a:latin typeface="Franklin Gothic Book"/>
              </a:rPr>
              <a:t>Для правки структуры щелкните мышью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ru-RU" sz="2400">
                <a:solidFill>
                  <a:srgbClr val="000000"/>
                </a:solidFill>
                <a:latin typeface="Franklin Gothic Book"/>
              </a:rPr>
              <a:t>Второй уровень структуры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ru-RU" sz="2400">
                <a:solidFill>
                  <a:srgbClr val="000000"/>
                </a:solidFill>
                <a:latin typeface="Franklin Gothic Book"/>
              </a:rPr>
              <a:t>Третий уровень структуры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ru-RU" sz="2400">
                <a:solidFill>
                  <a:srgbClr val="000000"/>
                </a:solidFill>
                <a:latin typeface="Franklin Gothic Book"/>
              </a:rPr>
              <a:t>Четвёртый уровень структуры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ru-RU" sz="2400">
                <a:solidFill>
                  <a:srgbClr val="000000"/>
                </a:solidFill>
                <a:latin typeface="Franklin Gothic Book"/>
              </a:rPr>
              <a:t>Пятый уровень структуры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ru-RU" sz="2400">
                <a:solidFill>
                  <a:srgbClr val="000000"/>
                </a:solidFill>
                <a:latin typeface="Franklin Gothic Book"/>
              </a:rPr>
              <a:t>Шестой уровень структуры</a:t>
            </a:r>
            <a:endParaRPr/>
          </a:p>
          <a:p>
            <a:pPr>
              <a:lnSpc>
                <a:spcPct val="100000"/>
              </a:lnSpc>
              <a:buSzPct val="25000"/>
              <a:buFont typeface="Brush Script MT"/>
              <a:buChar char="O"/>
            </a:pPr>
            <a:r>
              <a:rPr lang="ru-RU" sz="2400">
                <a:solidFill>
                  <a:srgbClr val="000000"/>
                </a:solidFill>
                <a:latin typeface="Franklin Gothic Book"/>
              </a:rPr>
              <a:t>Седьмой уровень структурыОбразец текста</a:t>
            </a:r>
            <a:endParaRPr/>
          </a:p>
          <a:p>
            <a:pPr lvl="1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ru-RU" sz="2200">
                <a:solidFill>
                  <a:srgbClr val="000000"/>
                </a:solidFill>
                <a:latin typeface="Franklin Gothic Book"/>
              </a:rPr>
              <a:t>Второй уровень</a:t>
            </a:r>
            <a:endParaRPr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ru-RU" sz="2000">
                <a:solidFill>
                  <a:srgbClr val="000000"/>
                </a:solidFill>
                <a:latin typeface="Franklin Gothic Book"/>
              </a:rPr>
              <a:t>Третий уровень</a:t>
            </a:r>
            <a:endParaRPr/>
          </a:p>
          <a:p>
            <a:pPr lvl="3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ru-RU">
                <a:solidFill>
                  <a:srgbClr val="000000"/>
                </a:solidFill>
                <a:latin typeface="Franklin Gothic Book"/>
              </a:rPr>
              <a:t>Четвертый уровень</a:t>
            </a:r>
            <a:endParaRPr/>
          </a:p>
          <a:p>
            <a:pPr lvl="4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ru-RU" sz="1600">
                <a:solidFill>
                  <a:srgbClr val="000000"/>
                </a:solidFill>
                <a:latin typeface="Franklin Gothic Book"/>
              </a:rPr>
              <a:t>Пятый уровень</a:t>
            </a:r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  <p:sldLayoutId id="2147483712" r:id="rId17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35.png"/><Relationship Id="rId2" Type="http://schemas.openxmlformats.org/officeDocument/2006/relationships/image" Target="../media/image36.png"/><Relationship Id="rId3" Type="http://schemas.openxmlformats.org/officeDocument/2006/relationships/slideLayout" Target="../slideLayouts/slideLayout52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37.png"/><Relationship Id="rId2" Type="http://schemas.openxmlformats.org/officeDocument/2006/relationships/image" Target="../media/image38.png"/><Relationship Id="rId3" Type="http://schemas.openxmlformats.org/officeDocument/2006/relationships/image" Target="../media/image39.png"/><Relationship Id="rId4" Type="http://schemas.openxmlformats.org/officeDocument/2006/relationships/slideLayout" Target="../slideLayouts/slideLayout25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1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1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40.png"/><Relationship Id="rId2" Type="http://schemas.openxmlformats.org/officeDocument/2006/relationships/slideLayout" Target="../slideLayouts/slideLayout4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34.png"/><Relationship Id="rId2" Type="http://schemas.openxmlformats.org/officeDocument/2006/relationships/slideLayout" Target="../slideLayouts/slideLayout4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2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1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TextShape 1"/>
          <p:cNvSpPr txBox="1"/>
          <p:nvPr/>
        </p:nvSpPr>
        <p:spPr>
          <a:xfrm>
            <a:off x="1081800" y="1268640"/>
            <a:ext cx="7846200" cy="1658160"/>
          </a:xfrm>
          <a:prstGeom prst="rect">
            <a:avLst/>
          </a:prstGeom>
        </p:spPr>
        <p:txBody>
          <a:bodyPr anchor="b"/>
          <a:p>
            <a:pPr>
              <a:lnSpc>
                <a:spcPct val="100000"/>
              </a:lnSpc>
            </a:pPr>
            <a:r>
              <a:rPr lang="ru-RU" sz="4800">
                <a:solidFill>
                  <a:srgbClr val="000000"/>
                </a:solidFill>
                <a:latin typeface="Constantia"/>
              </a:rPr>
              <a:t>Презентация на тему «Неопределенная форма глагола» 3 класс.</a:t>
            </a:r>
            <a:endParaRPr/>
          </a:p>
        </p:txBody>
      </p:sp>
      <p:sp>
        <p:nvSpPr>
          <p:cNvPr id="239" name="TextShape 2"/>
          <p:cNvSpPr txBox="1"/>
          <p:nvPr/>
        </p:nvSpPr>
        <p:spPr>
          <a:xfrm>
            <a:off x="899640" y="4797000"/>
            <a:ext cx="6872400" cy="841320"/>
          </a:xfrm>
          <a:prstGeom prst="rect">
            <a:avLst/>
          </a:prstGeom>
        </p:spPr>
        <p:txBody>
          <a:bodyPr/>
          <a:p>
            <a:pPr algn="ctr"/>
            <a:endParaRPr/>
          </a:p>
        </p:txBody>
      </p:sp>
    </p:spTree>
  </p:cSld>
  <p:timing>
    <p:tnLst>
      <p:par>
        <p:cTn dur="indefinite" id="1" nodeType="tmRoot" restart="never">
          <p:childTnLst>
            <p:seq>
              <p:cTn id="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TextShape 1"/>
          <p:cNvSpPr txBox="1"/>
          <p:nvPr/>
        </p:nvSpPr>
        <p:spPr>
          <a:xfrm>
            <a:off x="1095120" y="817560"/>
            <a:ext cx="6964920" cy="120204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lang="ru-RU" sz="4400">
                <a:solidFill>
                  <a:srgbClr val="000000"/>
                </a:solidFill>
                <a:latin typeface="Constantia"/>
              </a:rPr>
              <a:t>П</a:t>
            </a:r>
            <a:r>
              <a:rPr lang="ru-RU" sz="4400">
                <a:solidFill>
                  <a:srgbClr val="00b050"/>
                </a:solidFill>
                <a:latin typeface="Constantia"/>
              </a:rPr>
              <a:t>е</a:t>
            </a:r>
            <a:r>
              <a:rPr lang="ru-RU" sz="4400">
                <a:solidFill>
                  <a:srgbClr val="000000"/>
                </a:solidFill>
                <a:latin typeface="Constantia"/>
              </a:rPr>
              <a:t>сок</a:t>
            </a:r>
            <a:endParaRPr/>
          </a:p>
        </p:txBody>
      </p:sp>
      <p:sp>
        <p:nvSpPr>
          <p:cNvPr id="257" name="TextShape 2"/>
          <p:cNvSpPr txBox="1"/>
          <p:nvPr/>
        </p:nvSpPr>
        <p:spPr>
          <a:xfrm>
            <a:off x="1298520" y="2121480"/>
            <a:ext cx="3200040" cy="3602520"/>
          </a:xfrm>
          <a:prstGeom prst="rect">
            <a:avLst/>
          </a:prstGeom>
        </p:spPr>
        <p:txBody>
          <a:bodyPr/>
          <a:p>
            <a:endParaRPr/>
          </a:p>
        </p:txBody>
      </p:sp>
      <p:sp>
        <p:nvSpPr>
          <p:cNvPr id="258" name="TextShape 3"/>
          <p:cNvSpPr txBox="1"/>
          <p:nvPr/>
        </p:nvSpPr>
        <p:spPr>
          <a:xfrm>
            <a:off x="4663440" y="2119320"/>
            <a:ext cx="3200040" cy="3604680"/>
          </a:xfrm>
          <a:prstGeom prst="rect">
            <a:avLst/>
          </a:prstGeom>
        </p:spPr>
        <p:txBody>
          <a:bodyPr/>
          <a:p>
            <a:endParaRPr/>
          </a:p>
        </p:txBody>
      </p:sp>
      <p:pic>
        <p:nvPicPr>
          <p:cNvPr descr="" id="259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1331640" y="2133000"/>
            <a:ext cx="3168000" cy="3600000"/>
          </a:xfrm>
          <a:prstGeom prst="rect">
            <a:avLst/>
          </a:prstGeom>
        </p:spPr>
      </p:pic>
      <p:pic>
        <p:nvPicPr>
          <p:cNvPr descr="" id="260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4716000" y="2133000"/>
            <a:ext cx="3240000" cy="3600000"/>
          </a:xfrm>
          <a:prstGeom prst="rect">
            <a:avLst/>
          </a:prstGeom>
        </p:spPr>
      </p:pic>
      <p:sp>
        <p:nvSpPr>
          <p:cNvPr id="261" name="Line 4"/>
          <p:cNvSpPr/>
          <p:nvPr/>
        </p:nvSpPr>
        <p:spPr>
          <a:xfrm flipH="1">
            <a:off x="4932000" y="1052640"/>
            <a:ext cx="216000" cy="216000"/>
          </a:xfrm>
          <a:prstGeom prst="line">
            <a:avLst/>
          </a:prstGeom>
          <a:ln w="9360">
            <a:solidFill>
              <a:srgbClr val="fda023"/>
            </a:solidFill>
            <a:round/>
          </a:ln>
        </p:spPr>
      </p:sp>
    </p:spTree>
  </p:cSld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TextShape 1"/>
          <p:cNvSpPr txBox="1"/>
          <p:nvPr/>
        </p:nvSpPr>
        <p:spPr>
          <a:xfrm>
            <a:off x="827640" y="836640"/>
            <a:ext cx="7200360" cy="439200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i="1" lang="ru-RU" sz="4000">
                <a:solidFill>
                  <a:srgbClr val="000000"/>
                </a:solidFill>
                <a:latin typeface="Constantia"/>
              </a:rPr>
              <a:t>появился – </a:t>
            </a:r>
            <a:r>
              <a:rPr i="1" lang="ru-RU" sz="4000">
                <a:solidFill>
                  <a:srgbClr val="ff0000"/>
                </a:solidFill>
                <a:latin typeface="Constantia"/>
              </a:rPr>
              <a:t>появиться</a:t>
            </a:r>
            <a:r>
              <a:rPr i="1" lang="ru-RU" sz="4000">
                <a:solidFill>
                  <a:srgbClr val="ff0000"/>
                </a:solidFill>
                <a:latin typeface="Constantia"/>
              </a:rPr>
              <a:t>
</a:t>
            </a:r>
            <a:r>
              <a:rPr i="1" lang="ru-RU" sz="4000">
                <a:solidFill>
                  <a:srgbClr val="ff0000"/>
                </a:solidFill>
                <a:latin typeface="Constantia"/>
              </a:rPr>
              <a:t>
</a:t>
            </a:r>
            <a:r>
              <a:rPr i="1" lang="ru-RU" sz="4000">
                <a:solidFill>
                  <a:srgbClr val="000000"/>
                </a:solidFill>
                <a:latin typeface="Constantia"/>
              </a:rPr>
              <a:t> явился - </a:t>
            </a:r>
            <a:r>
              <a:rPr i="1" lang="ru-RU" sz="4000">
                <a:solidFill>
                  <a:srgbClr val="ff0000"/>
                </a:solidFill>
                <a:latin typeface="Constantia"/>
              </a:rPr>
              <a:t>явиться </a:t>
            </a:r>
            <a:r>
              <a:rPr i="1" lang="ru-RU" sz="4000">
                <a:solidFill>
                  <a:srgbClr val="ff0000"/>
                </a:solidFill>
                <a:latin typeface="Constantia"/>
              </a:rPr>
              <a:t>
</a:t>
            </a:r>
            <a:r>
              <a:rPr i="1" lang="ru-RU" sz="4000">
                <a:solidFill>
                  <a:srgbClr val="000000"/>
                </a:solidFill>
                <a:latin typeface="Constantia"/>
              </a:rPr>
              <a:t>
</a:t>
            </a:r>
            <a:r>
              <a:rPr i="1" lang="ru-RU" sz="4000">
                <a:solidFill>
                  <a:srgbClr val="000000"/>
                </a:solidFill>
                <a:latin typeface="Constantia"/>
              </a:rPr>
              <a:t>отгадайте - </a:t>
            </a:r>
            <a:r>
              <a:rPr i="1" lang="ru-RU" sz="4000">
                <a:solidFill>
                  <a:srgbClr val="ff0000"/>
                </a:solidFill>
                <a:latin typeface="Constantia"/>
              </a:rPr>
              <a:t>отгадать</a:t>
            </a:r>
            <a:r>
              <a:rPr lang="ru-RU" sz="4000">
                <a:solidFill>
                  <a:srgbClr val="ff0000"/>
                </a:solidFill>
                <a:latin typeface="Constantia"/>
              </a:rPr>
              <a:t>
</a:t>
            </a:r>
            <a:endParaRPr/>
          </a:p>
        </p:txBody>
      </p:sp>
    </p:spTree>
  </p:cSld>
  <p:timing>
    <p:tnLst>
      <p:par>
        <p:cTn dur="indefinite" id="69" nodeType="tmRoot" restart="never">
          <p:childTnLst>
            <p:seq>
              <p:cTn dur="indefinite" id="70" nodeType="mainSeq">
                <p:childTnLst>
                  <p:par>
                    <p:cTn fill="hold" id="71">
                      <p:stCondLst>
                        <p:cond delay="indefinite"/>
                      </p:stCondLst>
                      <p:childTnLst>
                        <p:par>
                          <p:cTn fill="hold" id="72">
                            <p:stCondLst>
                              <p:cond delay="0"/>
                            </p:stCondLst>
                            <p:childTnLst>
                              <p:par>
                                <p:cTn fill="hold" id="73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7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500" fill="hold" id="75"/>
                                        <p:tgtEl>
                                          <p:spTgt spid="2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76"/>
                                        <p:tgtEl>
                                          <p:spTgt spid="2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77">
                      <p:stCondLst>
                        <p:cond delay="indefinite"/>
                      </p:stCondLst>
                      <p:childTnLst>
                        <p:par>
                          <p:cTn fill="hold" id="78">
                            <p:stCondLst>
                              <p:cond delay="0"/>
                            </p:stCondLst>
                            <p:childTnLst>
                              <p:par>
                                <p:cTn fill="hold" id="79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500" fill="hold" id="81"/>
                                        <p:tgtEl>
                                          <p:spTgt spid="2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82"/>
                                        <p:tgtEl>
                                          <p:spTgt spid="2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263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827640" y="836640"/>
            <a:ext cx="3888000" cy="4752000"/>
          </a:xfrm>
          <a:prstGeom prst="rect">
            <a:avLst/>
          </a:prstGeom>
        </p:spPr>
      </p:pic>
      <p:pic>
        <p:nvPicPr>
          <p:cNvPr descr="" id="26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4983120" y="692640"/>
            <a:ext cx="3260880" cy="2544120"/>
          </a:xfrm>
          <a:prstGeom prst="rect">
            <a:avLst/>
          </a:prstGeom>
        </p:spPr>
      </p:pic>
      <p:pic>
        <p:nvPicPr>
          <p:cNvPr descr="" id="265" name="Picture 4"/>
          <p:cNvPicPr/>
          <p:nvPr/>
        </p:nvPicPr>
        <p:blipFill>
          <a:blip r:embed="rId3"/>
          <a:stretch>
            <a:fillRect/>
          </a:stretch>
        </p:blipFill>
        <p:spPr>
          <a:xfrm>
            <a:off x="4860000" y="3501000"/>
            <a:ext cx="3149640" cy="2441160"/>
          </a:xfrm>
          <a:prstGeom prst="rect">
            <a:avLst/>
          </a:prstGeom>
        </p:spPr>
      </p:pic>
    </p:spTree>
  </p:cSld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TextShape 1"/>
          <p:cNvSpPr txBox="1"/>
          <p:nvPr/>
        </p:nvSpPr>
        <p:spPr>
          <a:xfrm>
            <a:off x="755640" y="908640"/>
            <a:ext cx="7704360" cy="122364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lang="ru-RU" sz="3100">
                <a:solidFill>
                  <a:srgbClr val="000000"/>
                </a:solidFill>
                <a:latin typeface="Constantia"/>
              </a:rPr>
              <a:t>От данных имен существительных образуйте глаголы  неопределенной формы.</a:t>
            </a:r>
            <a:r>
              <a:rPr lang="ru-RU" sz="3100">
                <a:solidFill>
                  <a:srgbClr val="000000"/>
                </a:solidFill>
                <a:latin typeface="Constantia"/>
              </a:rPr>
              <a:t>
</a:t>
            </a:r>
            <a:endParaRPr/>
          </a:p>
        </p:txBody>
      </p:sp>
      <p:sp>
        <p:nvSpPr>
          <p:cNvPr id="267" name="TextShape 2"/>
          <p:cNvSpPr txBox="1"/>
          <p:nvPr/>
        </p:nvSpPr>
        <p:spPr>
          <a:xfrm>
            <a:off x="1463040" y="2119320"/>
            <a:ext cx="6195960" cy="360360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r>
              <a:rPr lang="ru-RU" sz="3600">
                <a:solidFill>
                  <a:srgbClr val="000000"/>
                </a:solidFill>
                <a:latin typeface="Times New Roman"/>
              </a:rPr>
              <a:t>Смех, помощь, свет, свист, плата, письмо, смотр, стрельба, просьба, говор.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</p:spTree>
  </p:cSld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TextShape 1"/>
          <p:cNvSpPr txBox="1"/>
          <p:nvPr/>
        </p:nvSpPr>
        <p:spPr>
          <a:xfrm>
            <a:off x="971640" y="1196640"/>
            <a:ext cx="7272360" cy="417600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lang="ru-RU" sz="4000">
                <a:solidFill>
                  <a:srgbClr val="000000"/>
                </a:solidFill>
                <a:latin typeface="Constantia"/>
              </a:rPr>
              <a:t>Смешить, помогать, светить, платить, писать, смотреть, стрелять, просить, говорить.</a:t>
            </a:r>
            <a:endParaRPr/>
          </a:p>
        </p:txBody>
      </p:sp>
    </p:spTree>
  </p:cSld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TextShape 1"/>
          <p:cNvSpPr txBox="1"/>
          <p:nvPr/>
        </p:nvSpPr>
        <p:spPr>
          <a:xfrm>
            <a:off x="899640" y="620640"/>
            <a:ext cx="7344360" cy="129564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lang="ru-RU" sz="3200">
                <a:solidFill>
                  <a:srgbClr val="000000"/>
                </a:solidFill>
                <a:latin typeface="Constantia"/>
              </a:rPr>
              <a:t>Допиши слова, отвечающие на вопрос «Что делать?»</a:t>
            </a:r>
            <a:r>
              <a:rPr lang="ru-RU" sz="3200">
                <a:solidFill>
                  <a:srgbClr val="000000"/>
                </a:solidFill>
                <a:latin typeface="Constantia"/>
              </a:rPr>
              <a:t>
</a:t>
            </a:r>
            <a:endParaRPr/>
          </a:p>
        </p:txBody>
      </p:sp>
      <p:sp>
        <p:nvSpPr>
          <p:cNvPr id="270" name="TextShape 2"/>
          <p:cNvSpPr txBox="1"/>
          <p:nvPr/>
        </p:nvSpPr>
        <p:spPr>
          <a:xfrm>
            <a:off x="1187640" y="2133000"/>
            <a:ext cx="6699960" cy="3747600"/>
          </a:xfrm>
          <a:prstGeom prst="rect">
            <a:avLst/>
          </a:prstGeom>
        </p:spPr>
        <p:txBody>
          <a:bodyPr/>
          <a:p>
            <a:pPr>
              <a:lnSpc>
                <a:spcPct val="115000"/>
              </a:lnSpc>
            </a:pPr>
            <a:r>
              <a:rPr lang="ru-RU" sz="3200">
                <a:solidFill>
                  <a:srgbClr val="000000"/>
                </a:solidFill>
                <a:latin typeface="Times New Roman"/>
                <a:ea typeface="Calibri"/>
              </a:rPr>
              <a:t>_______________птиц.</a:t>
            </a:r>
            <a:endParaRPr/>
          </a:p>
          <a:p>
            <a:pPr>
              <a:lnSpc>
                <a:spcPct val="115000"/>
              </a:lnSpc>
            </a:pPr>
            <a:r>
              <a:rPr lang="ru-RU" sz="3200">
                <a:solidFill>
                  <a:srgbClr val="000000"/>
                </a:solidFill>
                <a:latin typeface="Times New Roman"/>
                <a:ea typeface="Calibri"/>
              </a:rPr>
              <a:t>_______________деревья.</a:t>
            </a:r>
            <a:endParaRPr/>
          </a:p>
          <a:p>
            <a:pPr>
              <a:lnSpc>
                <a:spcPct val="115000"/>
              </a:lnSpc>
            </a:pPr>
            <a:r>
              <a:rPr lang="ru-RU" sz="3200">
                <a:solidFill>
                  <a:srgbClr val="000000"/>
                </a:solidFill>
                <a:latin typeface="Times New Roman"/>
                <a:ea typeface="Calibri"/>
              </a:rPr>
              <a:t>_______________собаку.</a:t>
            </a:r>
            <a:endParaRPr/>
          </a:p>
          <a:p>
            <a:pPr>
              <a:lnSpc>
                <a:spcPct val="115000"/>
              </a:lnSpc>
            </a:pPr>
            <a:r>
              <a:rPr lang="ru-RU" sz="3200">
                <a:solidFill>
                  <a:srgbClr val="000000"/>
                </a:solidFill>
                <a:latin typeface="Times New Roman"/>
                <a:ea typeface="Calibri"/>
              </a:rPr>
              <a:t>_______________растения.</a:t>
            </a:r>
            <a:endParaRPr/>
          </a:p>
          <a:p>
            <a:pPr>
              <a:lnSpc>
                <a:spcPct val="115000"/>
              </a:lnSpc>
            </a:pPr>
            <a:r>
              <a:rPr lang="ru-RU" sz="3200">
                <a:solidFill>
                  <a:srgbClr val="000000"/>
                </a:solidFill>
                <a:latin typeface="Times New Roman"/>
                <a:ea typeface="Calibri"/>
              </a:rPr>
              <a:t>_______________грядки.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</p:spTree>
  </p:cSld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TextShape 1"/>
          <p:cNvSpPr txBox="1"/>
          <p:nvPr/>
        </p:nvSpPr>
        <p:spPr>
          <a:xfrm>
            <a:off x="1095120" y="817560"/>
            <a:ext cx="6964920" cy="120204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lang="ru-RU" sz="4400">
                <a:solidFill>
                  <a:srgbClr val="000000"/>
                </a:solidFill>
                <a:latin typeface="Constantia"/>
              </a:rPr>
              <a:t>Определи лишний глагол в каждой группе. </a:t>
            </a:r>
            <a:endParaRPr/>
          </a:p>
        </p:txBody>
      </p:sp>
      <p:sp>
        <p:nvSpPr>
          <p:cNvPr id="272" name="TextShape 2"/>
          <p:cNvSpPr txBox="1"/>
          <p:nvPr/>
        </p:nvSpPr>
        <p:spPr>
          <a:xfrm>
            <a:off x="899640" y="2349000"/>
            <a:ext cx="8064360" cy="331200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r>
              <a:rPr lang="ru-RU" sz="2800">
                <a:solidFill>
                  <a:srgbClr val="000000"/>
                </a:solidFill>
                <a:latin typeface="Times New Roman"/>
                <a:ea typeface="Times New Roman"/>
              </a:rPr>
              <a:t>1. играть, гулять, думал, петь</a:t>
            </a:r>
            <a:endParaRPr/>
          </a:p>
          <a:p>
            <a:pPr>
              <a:lnSpc>
                <a:spcPct val="100000"/>
              </a:lnSpc>
            </a:pPr>
            <a:r>
              <a:rPr lang="ru-RU" sz="2800">
                <a:solidFill>
                  <a:srgbClr val="000000"/>
                </a:solidFill>
                <a:latin typeface="Times New Roman"/>
                <a:ea typeface="Times New Roman"/>
              </a:rPr>
              <a:t>2. читает, пишет, считает, дружить</a:t>
            </a:r>
            <a:endParaRPr/>
          </a:p>
          <a:p>
            <a:pPr>
              <a:lnSpc>
                <a:spcPct val="100000"/>
              </a:lnSpc>
            </a:pPr>
            <a:r>
              <a:rPr lang="ru-RU" sz="2800">
                <a:solidFill>
                  <a:srgbClr val="000000"/>
                </a:solidFill>
                <a:latin typeface="Times New Roman"/>
                <a:ea typeface="Times New Roman"/>
              </a:rPr>
              <a:t>3. привезти, привести, отпустил, вынести</a:t>
            </a:r>
            <a:endParaRPr/>
          </a:p>
          <a:p>
            <a:pPr>
              <a:lnSpc>
                <a:spcPct val="100000"/>
              </a:lnSpc>
            </a:pPr>
            <a:r>
              <a:rPr lang="ru-RU" sz="2800">
                <a:solidFill>
                  <a:srgbClr val="000000"/>
                </a:solidFill>
                <a:latin typeface="Times New Roman"/>
                <a:ea typeface="Times New Roman"/>
              </a:rPr>
              <a:t>4. рассказал, поссорил, расцвести, рассадил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</p:spTree>
  </p:cSld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TextShape 1"/>
          <p:cNvSpPr txBox="1"/>
          <p:nvPr/>
        </p:nvSpPr>
        <p:spPr>
          <a:xfrm>
            <a:off x="467640" y="274680"/>
            <a:ext cx="8218800" cy="4522320"/>
          </a:xfrm>
          <a:prstGeom prst="rect">
            <a:avLst/>
          </a:prstGeom>
        </p:spPr>
        <p:txBody>
          <a:bodyPr anchor="ctr"/>
          <a:p>
            <a:pPr>
              <a:lnSpc>
                <a:spcPct val="115000"/>
              </a:lnSpc>
            </a:pPr>
            <a:r>
              <a:rPr lang="ru-RU" sz="5400">
                <a:solidFill>
                  <a:srgbClr val="000000"/>
                </a:solidFill>
                <a:latin typeface="Times New Roman"/>
                <a:ea typeface="Calibri"/>
              </a:rPr>
              <a:t>На уроке сегодня я </a:t>
            </a:r>
            <a:r>
              <a:rPr lang="ru-RU" sz="4400">
                <a:solidFill>
                  <a:srgbClr val="000000"/>
                </a:solidFill>
                <a:latin typeface="Times New Roman"/>
                <a:ea typeface="Calibri"/>
              </a:rPr>
              <a:t>
</a:t>
            </a:r>
            <a:r>
              <a:rPr lang="ru-RU" sz="4400">
                <a:solidFill>
                  <a:srgbClr val="000000"/>
                </a:solidFill>
                <a:latin typeface="Times New Roman"/>
                <a:ea typeface="Calibri"/>
              </a:rPr>
              <a:t>узнал…</a:t>
            </a:r>
            <a:r>
              <a:rPr lang="ru-RU" sz="4400">
                <a:solidFill>
                  <a:srgbClr val="000000"/>
                </a:solidFill>
                <a:latin typeface="Times New Roman"/>
                <a:ea typeface="Calibri"/>
              </a:rPr>
              <a:t>
</a:t>
            </a:r>
            <a:r>
              <a:rPr lang="ru-RU" sz="4400">
                <a:solidFill>
                  <a:srgbClr val="000000"/>
                </a:solidFill>
                <a:latin typeface="Times New Roman"/>
                <a:ea typeface="Calibri"/>
              </a:rPr>
              <a:t> запомнил…</a:t>
            </a:r>
            <a:r>
              <a:rPr lang="ru-RU" sz="4400">
                <a:solidFill>
                  <a:srgbClr val="000000"/>
                </a:solidFill>
                <a:latin typeface="Times New Roman"/>
                <a:ea typeface="Calibri"/>
              </a:rPr>
              <a:t>
</a:t>
            </a:r>
            <a:r>
              <a:rPr lang="ru-RU" sz="4400">
                <a:solidFill>
                  <a:srgbClr val="000000"/>
                </a:solidFill>
                <a:latin typeface="Times New Roman"/>
                <a:ea typeface="Calibri"/>
              </a:rPr>
              <a:t> затруднялся….</a:t>
            </a:r>
            <a:r>
              <a:rPr lang="ru-RU" sz="3600">
                <a:solidFill>
                  <a:srgbClr val="000000"/>
                </a:solidFill>
                <a:latin typeface="Constantia"/>
                <a:ea typeface="Calibri"/>
              </a:rPr>
              <a:t>
</a:t>
            </a:r>
            <a:endParaRPr/>
          </a:p>
        </p:txBody>
      </p:sp>
    </p:spTree>
  </p:cSld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TextShape 1"/>
          <p:cNvSpPr txBox="1"/>
          <p:nvPr/>
        </p:nvSpPr>
        <p:spPr>
          <a:xfrm>
            <a:off x="1095120" y="817560"/>
            <a:ext cx="6964920" cy="120204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lang="ru-RU" sz="4400">
                <a:solidFill>
                  <a:srgbClr val="000000"/>
                </a:solidFill>
                <a:latin typeface="Constantia"/>
              </a:rPr>
              <a:t>Спасибо за внимание.</a:t>
            </a:r>
            <a:endParaRPr/>
          </a:p>
        </p:txBody>
      </p:sp>
      <p:pic>
        <p:nvPicPr>
          <p:cNvPr descr="" id="275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1835640" y="1917000"/>
            <a:ext cx="5544360" cy="3772080"/>
          </a:xfrm>
          <a:prstGeom prst="rect">
            <a:avLst/>
          </a:prstGeom>
        </p:spPr>
      </p:pic>
    </p:spTree>
  </p:cSld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TextShape 1"/>
          <p:cNvSpPr txBox="1"/>
          <p:nvPr/>
        </p:nvSpPr>
        <p:spPr>
          <a:xfrm>
            <a:off x="899640" y="692640"/>
            <a:ext cx="7272360" cy="165600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lang="ru-RU" sz="4400">
                <a:solidFill>
                  <a:srgbClr val="000000"/>
                </a:solidFill>
                <a:latin typeface="Constantia"/>
              </a:rPr>
              <a:t>Данные словосочетания замените одним словом:</a:t>
            </a:r>
            <a:r>
              <a:rPr lang="ru-RU" sz="4400">
                <a:solidFill>
                  <a:srgbClr val="000000"/>
                </a:solidFill>
                <a:latin typeface="Constantia"/>
              </a:rPr>
              <a:t>
</a:t>
            </a:r>
            <a:endParaRPr/>
          </a:p>
        </p:txBody>
      </p:sp>
      <p:sp>
        <p:nvSpPr>
          <p:cNvPr id="241" name="TextShape 2"/>
          <p:cNvSpPr txBox="1"/>
          <p:nvPr/>
        </p:nvSpPr>
        <p:spPr>
          <a:xfrm>
            <a:off x="899640" y="2853000"/>
            <a:ext cx="7416360" cy="330156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r>
              <a:rPr i="1" lang="ru-RU" sz="2800">
                <a:solidFill>
                  <a:srgbClr val="000000"/>
                </a:solidFill>
                <a:latin typeface="Franklin Gothic Book"/>
              </a:rPr>
              <a:t>Оказывать помощь- </a:t>
            </a:r>
            <a:endParaRPr/>
          </a:p>
          <a:p>
            <a:pPr>
              <a:lnSpc>
                <a:spcPct val="100000"/>
              </a:lnSpc>
            </a:pPr>
            <a:r>
              <a:rPr i="1" lang="ru-RU" sz="2800">
                <a:solidFill>
                  <a:srgbClr val="000000"/>
                </a:solidFill>
                <a:latin typeface="Franklin Gothic Book"/>
              </a:rPr>
              <a:t>Давать совет-</a:t>
            </a:r>
            <a:endParaRPr/>
          </a:p>
          <a:p>
            <a:pPr>
              <a:lnSpc>
                <a:spcPct val="100000"/>
              </a:lnSpc>
            </a:pPr>
            <a:r>
              <a:rPr i="1" lang="ru-RU" sz="2800">
                <a:solidFill>
                  <a:srgbClr val="000000"/>
                </a:solidFill>
                <a:latin typeface="Franklin Gothic Book"/>
              </a:rPr>
              <a:t>Издавать крик-  </a:t>
            </a:r>
            <a:endParaRPr/>
          </a:p>
          <a:p>
            <a:pPr>
              <a:lnSpc>
                <a:spcPct val="100000"/>
              </a:lnSpc>
            </a:pPr>
            <a:r>
              <a:rPr i="1" lang="ru-RU" sz="2800">
                <a:solidFill>
                  <a:srgbClr val="000000"/>
                </a:solidFill>
                <a:latin typeface="Franklin Gothic Book"/>
              </a:rPr>
              <a:t>Нести службу-</a:t>
            </a:r>
            <a:endParaRPr/>
          </a:p>
        </p:txBody>
      </p:sp>
    </p:spTree>
  </p:cSld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CustomShape 1"/>
          <p:cNvSpPr/>
          <p:nvPr/>
        </p:nvSpPr>
        <p:spPr>
          <a:xfrm>
            <a:off x="899640" y="1412640"/>
            <a:ext cx="7344360" cy="3503160"/>
          </a:xfrm>
          <a:prstGeom prst="rect">
            <a:avLst/>
          </a:prstGeom>
          <a:noFill/>
        </p:spPr>
        <p:txBody>
          <a:bodyPr bIns="45000" lIns="90000" rIns="90000" tIns="45000"/>
          <a:p>
            <a:pPr>
              <a:lnSpc>
                <a:spcPct val="100000"/>
              </a:lnSpc>
            </a:pPr>
            <a:r>
              <a:rPr i="1" lang="ru-RU" sz="2800">
                <a:solidFill>
                  <a:srgbClr val="000000"/>
                </a:solidFill>
                <a:latin typeface="Franklin Gothic Book"/>
              </a:rPr>
              <a:t>Оказывать помощь -</a:t>
            </a:r>
            <a:r>
              <a:rPr i="1" lang="ru-RU" sz="2800">
                <a:solidFill>
                  <a:srgbClr val="ff0000"/>
                </a:solidFill>
                <a:latin typeface="Franklin Gothic Book"/>
              </a:rPr>
              <a:t>помогать</a:t>
            </a:r>
            <a:r>
              <a:rPr i="1" lang="ru-RU" sz="2800">
                <a:solidFill>
                  <a:srgbClr val="000000"/>
                </a:solidFill>
                <a:latin typeface="Franklin Gothic Book"/>
              </a:rPr>
              <a:t>.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i="1" lang="ru-RU" sz="2800">
                <a:solidFill>
                  <a:srgbClr val="000000"/>
                </a:solidFill>
                <a:latin typeface="Franklin Gothic Book"/>
              </a:rPr>
              <a:t>Давать совет -</a:t>
            </a:r>
            <a:r>
              <a:rPr i="1" lang="ru-RU" sz="2800">
                <a:solidFill>
                  <a:srgbClr val="ff0000"/>
                </a:solidFill>
                <a:latin typeface="Franklin Gothic Book"/>
              </a:rPr>
              <a:t>советовать</a:t>
            </a:r>
            <a:r>
              <a:rPr i="1" lang="ru-RU" sz="2800">
                <a:solidFill>
                  <a:srgbClr val="000000"/>
                </a:solidFill>
                <a:latin typeface="Franklin Gothic Book"/>
              </a:rPr>
              <a:t>.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i="1" lang="ru-RU" sz="2800">
                <a:solidFill>
                  <a:srgbClr val="000000"/>
                </a:solidFill>
                <a:latin typeface="Franklin Gothic Book"/>
              </a:rPr>
              <a:t>Издавать крик -</a:t>
            </a:r>
            <a:r>
              <a:rPr i="1" lang="ru-RU" sz="2800">
                <a:solidFill>
                  <a:srgbClr val="ff0000"/>
                </a:solidFill>
                <a:latin typeface="Franklin Gothic Book"/>
              </a:rPr>
              <a:t>кричать</a:t>
            </a:r>
            <a:r>
              <a:rPr i="1" lang="ru-RU" sz="2800">
                <a:solidFill>
                  <a:srgbClr val="000000"/>
                </a:solidFill>
                <a:latin typeface="Franklin Gothic Book"/>
              </a:rPr>
              <a:t>.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i="1" lang="ru-RU" sz="2800">
                <a:solidFill>
                  <a:srgbClr val="000000"/>
                </a:solidFill>
                <a:latin typeface="Franklin Gothic Book"/>
              </a:rPr>
              <a:t>Нести службу- </a:t>
            </a:r>
            <a:r>
              <a:rPr i="1" lang="ru-RU" sz="2800">
                <a:solidFill>
                  <a:srgbClr val="ff0000"/>
                </a:solidFill>
                <a:latin typeface="Franklin Gothic Book"/>
              </a:rPr>
              <a:t>служить</a:t>
            </a:r>
            <a:r>
              <a:rPr i="1" lang="ru-RU" sz="2800">
                <a:solidFill>
                  <a:srgbClr val="000000"/>
                </a:solidFill>
                <a:latin typeface="Franklin Gothic Book"/>
              </a:rPr>
              <a:t>.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</p:spTree>
  </p:cSld>
  <p:timing>
    <p:tnLst>
      <p:par>
        <p:cTn dur="indefinite" id="3" nodeType="tmRoot" restart="never">
          <p:childTnLst>
            <p:seq>
              <p:cTn dur="indefinite" id="4" nodeType="mainSeq">
                <p:childTnLst>
                  <p:par>
                    <p:cTn fill="hold" id="5">
                      <p:stCondLst>
                        <p:cond delay="indefinite"/>
                      </p:stCondLst>
                      <p:childTnLst>
                        <p:par>
                          <p:cTn fill="hold" id="6">
                            <p:stCondLst>
                              <p:cond delay="0"/>
                            </p:stCondLst>
                            <p:childTnLst>
                              <p:par>
                                <p:cTn fill="hold" id="7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>
                                            <p:txEl>
                                              <p:pRg end="28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500" fill="hold" id="9"/>
                                        <p:tgtEl>
                                          <p:spTgt spid="242">
                                            <p:txEl>
                                              <p:pRg end="28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10"/>
                                        <p:tgtEl>
                                          <p:spTgt spid="242">
                                            <p:txEl>
                                              <p:pRg end="28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1">
                      <p:stCondLst>
                        <p:cond delay="indefinite"/>
                      </p:stCondLst>
                      <p:childTnLst>
                        <p:par>
                          <p:cTn fill="hold" id="12">
                            <p:stCondLst>
                              <p:cond delay="0"/>
                            </p:stCondLst>
                            <p:childTnLst>
                              <p:par>
                                <p:cTn fill="hold" id="13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>
                                            <p:txEl>
                                              <p:pRg end="55" st="2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500" fill="hold" id="15"/>
                                        <p:tgtEl>
                                          <p:spTgt spid="242">
                                            <p:txEl>
                                              <p:pRg end="55" st="2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16"/>
                                        <p:tgtEl>
                                          <p:spTgt spid="242">
                                            <p:txEl>
                                              <p:pRg end="55" st="2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7">
                      <p:stCondLst>
                        <p:cond delay="indefinite"/>
                      </p:stCondLst>
                      <p:childTnLst>
                        <p:par>
                          <p:cTn fill="hold" id="18">
                            <p:stCondLst>
                              <p:cond delay="0"/>
                            </p:stCondLst>
                            <p:childTnLst>
                              <p:par>
                                <p:cTn fill="hold" id="19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>
                                            <p:txEl>
                                              <p:pRg end="80" st="5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500" fill="hold" id="21"/>
                                        <p:tgtEl>
                                          <p:spTgt spid="242">
                                            <p:txEl>
                                              <p:pRg end="80" st="5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22"/>
                                        <p:tgtEl>
                                          <p:spTgt spid="242">
                                            <p:txEl>
                                              <p:pRg end="80" st="5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3">
                      <p:stCondLst>
                        <p:cond delay="indefinite"/>
                      </p:stCondLst>
                      <p:childTnLst>
                        <p:par>
                          <p:cTn fill="hold" id="24">
                            <p:stCondLst>
                              <p:cond delay="0"/>
                            </p:stCondLst>
                            <p:childTnLst>
                              <p:par>
                                <p:cTn fill="hold" id="25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>
                                            <p:txEl>
                                              <p:pRg end="104" st="8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500" fill="hold" id="27"/>
                                        <p:tgtEl>
                                          <p:spTgt spid="242">
                                            <p:txEl>
                                              <p:pRg end="104" st="8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28"/>
                                        <p:tgtEl>
                                          <p:spTgt spid="242">
                                            <p:txEl>
                                              <p:pRg end="104" st="8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TextShape 1"/>
          <p:cNvSpPr txBox="1"/>
          <p:nvPr/>
        </p:nvSpPr>
        <p:spPr>
          <a:xfrm>
            <a:off x="827640" y="620640"/>
            <a:ext cx="7786800" cy="236196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i="1" lang="ru-RU" sz="4400">
                <a:solidFill>
                  <a:srgbClr val="000000"/>
                </a:solidFill>
                <a:latin typeface="Constantia"/>
              </a:rPr>
              <a:t>Речь вести-не лапти плести.</a:t>
            </a:r>
            <a:r>
              <a:rPr lang="ru-RU" sz="4400">
                <a:solidFill>
                  <a:srgbClr val="000000"/>
                </a:solidFill>
                <a:latin typeface="Constantia"/>
              </a:rPr>
              <a:t>
</a:t>
            </a:r>
            <a:endParaRPr/>
          </a:p>
        </p:txBody>
      </p:sp>
      <p:pic>
        <p:nvPicPr>
          <p:cNvPr descr="" id="244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1835640" y="2565000"/>
            <a:ext cx="5544360" cy="3423960"/>
          </a:xfrm>
          <a:prstGeom prst="rect">
            <a:avLst/>
          </a:prstGeom>
        </p:spPr>
      </p:pic>
    </p:spTree>
  </p:cSld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TextShape 1"/>
          <p:cNvSpPr txBox="1"/>
          <p:nvPr/>
        </p:nvSpPr>
        <p:spPr>
          <a:xfrm>
            <a:off x="1095120" y="817560"/>
            <a:ext cx="6964920" cy="120204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lang="ru-RU" sz="4400">
                <a:solidFill>
                  <a:srgbClr val="000000"/>
                </a:solidFill>
                <a:latin typeface="Constantia"/>
              </a:rPr>
              <a:t>Неопределенная форма глагола.</a:t>
            </a:r>
            <a:endParaRPr/>
          </a:p>
        </p:txBody>
      </p:sp>
      <p:sp>
        <p:nvSpPr>
          <p:cNvPr id="246" name="TextShape 2"/>
          <p:cNvSpPr txBox="1"/>
          <p:nvPr/>
        </p:nvSpPr>
        <p:spPr>
          <a:xfrm>
            <a:off x="899640" y="2421000"/>
            <a:ext cx="3600000" cy="3704760"/>
          </a:xfrm>
          <a:prstGeom prst="rect">
            <a:avLst/>
          </a:prstGeom>
        </p:spPr>
        <p:txBody>
          <a:bodyPr/>
          <a:p>
            <a:pPr algn="ctr">
              <a:lnSpc>
                <a:spcPct val="100000"/>
              </a:lnSpc>
            </a:pPr>
            <a:r>
              <a:rPr lang="ru-RU" sz="4800">
                <a:solidFill>
                  <a:srgbClr val="000000"/>
                </a:solidFill>
                <a:latin typeface="Franklin Gothic Book"/>
              </a:rPr>
              <a:t>Что делать?</a:t>
            </a:r>
            <a:endParaRPr/>
          </a:p>
        </p:txBody>
      </p:sp>
      <p:sp>
        <p:nvSpPr>
          <p:cNvPr id="247" name="TextShape 3"/>
          <p:cNvSpPr txBox="1"/>
          <p:nvPr/>
        </p:nvSpPr>
        <p:spPr>
          <a:xfrm>
            <a:off x="4572000" y="2421000"/>
            <a:ext cx="3888000" cy="370476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r>
              <a:rPr lang="ru-RU" sz="4800">
                <a:solidFill>
                  <a:srgbClr val="000000"/>
                </a:solidFill>
                <a:latin typeface="Franklin Gothic Book"/>
              </a:rPr>
              <a:t>Что сделать?</a:t>
            </a:r>
            <a:endParaRPr/>
          </a:p>
        </p:txBody>
      </p:sp>
      <p:sp>
        <p:nvSpPr>
          <p:cNvPr id="248" name="CustomShape 4"/>
          <p:cNvSpPr/>
          <p:nvPr/>
        </p:nvSpPr>
        <p:spPr>
          <a:xfrm flipH="1">
            <a:off x="2987280" y="2061000"/>
            <a:ext cx="719640" cy="503640"/>
          </a:xfrm>
          <a:prstGeom prst="straightConnector1">
            <a:avLst/>
          </a:prstGeom>
          <a:noFill/>
          <a:ln w="9360">
            <a:solidFill>
              <a:srgbClr val="fda023"/>
            </a:solidFill>
            <a:round/>
            <a:tailEnd len="med" type="triangle" w="med"/>
          </a:ln>
        </p:spPr>
      </p:sp>
      <p:sp>
        <p:nvSpPr>
          <p:cNvPr id="249" name="CustomShape 5"/>
          <p:cNvSpPr/>
          <p:nvPr/>
        </p:nvSpPr>
        <p:spPr>
          <a:xfrm>
            <a:off x="4932000" y="2061000"/>
            <a:ext cx="575640" cy="503640"/>
          </a:xfrm>
          <a:prstGeom prst="straightConnector1">
            <a:avLst/>
          </a:prstGeom>
          <a:noFill/>
          <a:ln w="9360">
            <a:solidFill>
              <a:srgbClr val="fda023"/>
            </a:solidFill>
            <a:round/>
            <a:tailEnd len="med" type="triangle" w="med"/>
          </a:ln>
        </p:spPr>
      </p:sp>
    </p:spTree>
  </p:cSld>
  <p:timing>
    <p:tnLst>
      <p:par>
        <p:cTn dur="indefinite" id="29" nodeType="tmRoot" restart="never">
          <p:childTnLst>
            <p:seq>
              <p:cTn dur="indefinite" id="30" nodeType="mainSeq">
                <p:childTnLst>
                  <p:par>
                    <p:cTn fill="hold" id="31">
                      <p:stCondLst>
                        <p:cond delay="indefinite"/>
                      </p:stCondLst>
                      <p:childTnLst>
                        <p:par>
                          <p:cTn fill="hold" id="32">
                            <p:stCondLst>
                              <p:cond delay="0"/>
                            </p:stCondLst>
                            <p:childTnLst>
                              <p:par>
                                <p:cTn fill="hold" id="33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>
                                            <p:txEl>
                                              <p:pRg end="12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500" fill="hold" id="35"/>
                                        <p:tgtEl>
                                          <p:spTgt spid="246">
                                            <p:txEl>
                                              <p:pRg end="12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36"/>
                                        <p:tgtEl>
                                          <p:spTgt spid="246">
                                            <p:txEl>
                                              <p:pRg end="12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37">
                      <p:stCondLst>
                        <p:cond delay="indefinite"/>
                      </p:stCondLst>
                      <p:childTnLst>
                        <p:par>
                          <p:cTn fill="hold" id="38">
                            <p:stCondLst>
                              <p:cond delay="0"/>
                            </p:stCondLst>
                            <p:childTnLst>
                              <p:par>
                                <p:cTn fill="hold" id="39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4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>
                                            <p:txEl>
                                              <p:pRg end="13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500" fill="hold" id="41"/>
                                        <p:tgtEl>
                                          <p:spTgt spid="247">
                                            <p:txEl>
                                              <p:pRg end="13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42"/>
                                        <p:tgtEl>
                                          <p:spTgt spid="247">
                                            <p:txEl>
                                              <p:pRg end="13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TextShape 1"/>
          <p:cNvSpPr txBox="1"/>
          <p:nvPr/>
        </p:nvSpPr>
        <p:spPr>
          <a:xfrm>
            <a:off x="1043640" y="764640"/>
            <a:ext cx="7344360" cy="158364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lang="ru-RU" sz="4000">
                <a:solidFill>
                  <a:srgbClr val="000000"/>
                </a:solidFill>
                <a:latin typeface="Constantia"/>
              </a:rPr>
              <a:t>Выпиши глаголы  в неопределенной  форме.</a:t>
            </a:r>
            <a:r>
              <a:rPr lang="ru-RU" sz="4000">
                <a:solidFill>
                  <a:srgbClr val="000000"/>
                </a:solidFill>
                <a:latin typeface="Constantia"/>
              </a:rPr>
              <a:t>
</a:t>
            </a:r>
            <a:endParaRPr/>
          </a:p>
        </p:txBody>
      </p:sp>
      <p:sp>
        <p:nvSpPr>
          <p:cNvPr id="251" name="TextShape 2"/>
          <p:cNvSpPr txBox="1"/>
          <p:nvPr/>
        </p:nvSpPr>
        <p:spPr>
          <a:xfrm>
            <a:off x="1115640" y="2565000"/>
            <a:ext cx="7128360" cy="324000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r>
              <a:rPr i="1" lang="ru-RU" sz="3200">
                <a:solidFill>
                  <a:srgbClr val="000000"/>
                </a:solidFill>
                <a:latin typeface="Franklin Gothic Book"/>
              </a:rPr>
              <a:t>Пишут, говорил, наказывать, смотреть, появляться, плакать, выживать, поест, пьют, охраняет.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</p:spTree>
  </p:cSld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TextShape 1"/>
          <p:cNvSpPr txBox="1"/>
          <p:nvPr/>
        </p:nvSpPr>
        <p:spPr>
          <a:xfrm>
            <a:off x="971640" y="908640"/>
            <a:ext cx="7128360" cy="338400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i="1" lang="ru-RU" sz="3600">
                <a:solidFill>
                  <a:srgbClr val="000000"/>
                </a:solidFill>
                <a:latin typeface="Constantia"/>
              </a:rPr>
              <a:t>Наказывать, смотреть, появляться, плакать, выживать.</a:t>
            </a:r>
            <a:endParaRPr/>
          </a:p>
        </p:txBody>
      </p:sp>
    </p:spTree>
  </p:cSld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TextShape 1"/>
          <p:cNvSpPr txBox="1"/>
          <p:nvPr/>
        </p:nvSpPr>
        <p:spPr>
          <a:xfrm>
            <a:off x="971640" y="908640"/>
            <a:ext cx="7128360" cy="122364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lang="ru-RU" sz="3200">
                <a:solidFill>
                  <a:srgbClr val="000000"/>
                </a:solidFill>
                <a:latin typeface="Constantia"/>
              </a:rPr>
              <a:t>Поставьте оставшиеся глаголы в неопределенную форму.</a:t>
            </a:r>
            <a:r>
              <a:rPr lang="ru-RU" sz="3200">
                <a:solidFill>
                  <a:srgbClr val="000000"/>
                </a:solidFill>
                <a:latin typeface="Constantia"/>
              </a:rPr>
              <a:t>
</a:t>
            </a:r>
            <a:endParaRPr/>
          </a:p>
        </p:txBody>
      </p:sp>
      <p:sp>
        <p:nvSpPr>
          <p:cNvPr id="254" name="TextShape 2"/>
          <p:cNvSpPr txBox="1"/>
          <p:nvPr/>
        </p:nvSpPr>
        <p:spPr>
          <a:xfrm>
            <a:off x="1463040" y="2119320"/>
            <a:ext cx="6195960" cy="360360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r>
              <a:rPr i="1" lang="ru-RU" sz="3600">
                <a:solidFill>
                  <a:srgbClr val="000000"/>
                </a:solidFill>
                <a:latin typeface="Franklin Gothic Book"/>
              </a:rPr>
              <a:t>пишут – </a:t>
            </a:r>
            <a:r>
              <a:rPr i="1" lang="ru-RU" sz="3600">
                <a:solidFill>
                  <a:srgbClr val="ff0000"/>
                </a:solidFill>
                <a:latin typeface="Franklin Gothic Book"/>
              </a:rPr>
              <a:t>писать</a:t>
            </a:r>
            <a:endParaRPr/>
          </a:p>
          <a:p>
            <a:pPr>
              <a:lnSpc>
                <a:spcPct val="100000"/>
              </a:lnSpc>
            </a:pPr>
            <a:r>
              <a:rPr i="1" lang="ru-RU" sz="3600">
                <a:solidFill>
                  <a:srgbClr val="000000"/>
                </a:solidFill>
                <a:latin typeface="Franklin Gothic Book"/>
              </a:rPr>
              <a:t>говорил – </a:t>
            </a:r>
            <a:r>
              <a:rPr i="1" lang="ru-RU" sz="3600">
                <a:solidFill>
                  <a:srgbClr val="ff0000"/>
                </a:solidFill>
                <a:latin typeface="Franklin Gothic Book"/>
              </a:rPr>
              <a:t>говорить</a:t>
            </a:r>
            <a:endParaRPr/>
          </a:p>
          <a:p>
            <a:pPr>
              <a:lnSpc>
                <a:spcPct val="100000"/>
              </a:lnSpc>
            </a:pPr>
            <a:r>
              <a:rPr i="1" lang="ru-RU" sz="3600">
                <a:solidFill>
                  <a:srgbClr val="000000"/>
                </a:solidFill>
                <a:latin typeface="Franklin Gothic Book"/>
              </a:rPr>
              <a:t>поест –</a:t>
            </a:r>
            <a:r>
              <a:rPr i="1" lang="ru-RU" sz="3600">
                <a:solidFill>
                  <a:srgbClr val="ff0000"/>
                </a:solidFill>
                <a:latin typeface="Franklin Gothic Book"/>
              </a:rPr>
              <a:t>поесть</a:t>
            </a:r>
            <a:endParaRPr/>
          </a:p>
          <a:p>
            <a:pPr>
              <a:lnSpc>
                <a:spcPct val="100000"/>
              </a:lnSpc>
            </a:pPr>
            <a:r>
              <a:rPr i="1" lang="ru-RU" sz="3600">
                <a:solidFill>
                  <a:srgbClr val="000000"/>
                </a:solidFill>
                <a:latin typeface="Franklin Gothic Book"/>
              </a:rPr>
              <a:t>охраняет - </a:t>
            </a:r>
            <a:r>
              <a:rPr i="1" lang="ru-RU" sz="3600">
                <a:solidFill>
                  <a:srgbClr val="ff0000"/>
                </a:solidFill>
                <a:latin typeface="Franklin Gothic Book"/>
              </a:rPr>
              <a:t>охранять</a:t>
            </a:r>
            <a:endParaRPr/>
          </a:p>
        </p:txBody>
      </p:sp>
    </p:spTree>
  </p:cSld>
  <p:timing>
    <p:tnLst>
      <p:par>
        <p:cTn dur="indefinite" id="43" nodeType="tmRoot" restart="never">
          <p:childTnLst>
            <p:seq>
              <p:cTn dur="indefinite" id="44" nodeType="mainSeq">
                <p:childTnLst>
                  <p:par>
                    <p:cTn fill="hold" id="45">
                      <p:stCondLst>
                        <p:cond delay="indefinite"/>
                      </p:stCondLst>
                      <p:childTnLst>
                        <p:par>
                          <p:cTn fill="hold" id="46">
                            <p:stCondLst>
                              <p:cond delay="0"/>
                            </p:stCondLst>
                            <p:childTnLst>
                              <p:par>
                                <p:cTn fill="hold" id="47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4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>
                                            <p:txEl>
                                              <p:pRg end="15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500" fill="hold" id="49"/>
                                        <p:tgtEl>
                                          <p:spTgt spid="254">
                                            <p:txEl>
                                              <p:pRg end="15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50"/>
                                        <p:tgtEl>
                                          <p:spTgt spid="254">
                                            <p:txEl>
                                              <p:pRg end="15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51">
                      <p:stCondLst>
                        <p:cond delay="indefinite"/>
                      </p:stCondLst>
                      <p:childTnLst>
                        <p:par>
                          <p:cTn fill="hold" id="52">
                            <p:stCondLst>
                              <p:cond delay="0"/>
                            </p:stCondLst>
                            <p:childTnLst>
                              <p:par>
                                <p:cTn fill="hold" id="53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5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>
                                            <p:txEl>
                                              <p:pRg end="34" st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500" fill="hold" id="55"/>
                                        <p:tgtEl>
                                          <p:spTgt spid="254">
                                            <p:txEl>
                                              <p:pRg end="34" st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56"/>
                                        <p:tgtEl>
                                          <p:spTgt spid="254">
                                            <p:txEl>
                                              <p:pRg end="34" st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57">
                      <p:stCondLst>
                        <p:cond delay="indefinite"/>
                      </p:stCondLst>
                      <p:childTnLst>
                        <p:par>
                          <p:cTn fill="hold" id="58">
                            <p:stCondLst>
                              <p:cond delay="0"/>
                            </p:stCondLst>
                            <p:childTnLst>
                              <p:par>
                                <p:cTn fill="hold" id="59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>
                                            <p:txEl>
                                              <p:pRg end="48" st="3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500" fill="hold" id="61"/>
                                        <p:tgtEl>
                                          <p:spTgt spid="254">
                                            <p:txEl>
                                              <p:pRg end="48" st="3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62"/>
                                        <p:tgtEl>
                                          <p:spTgt spid="254">
                                            <p:txEl>
                                              <p:pRg end="48" st="3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63">
                      <p:stCondLst>
                        <p:cond delay="indefinite"/>
                      </p:stCondLst>
                      <p:childTnLst>
                        <p:par>
                          <p:cTn fill="hold" id="64">
                            <p:stCondLst>
                              <p:cond delay="0"/>
                            </p:stCondLst>
                            <p:childTnLst>
                              <p:par>
                                <p:cTn fill="hold" id="65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>
                                            <p:txEl>
                                              <p:pRg end="68" st="4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500" fill="hold" id="67"/>
                                        <p:tgtEl>
                                          <p:spTgt spid="254">
                                            <p:txEl>
                                              <p:pRg end="68" st="4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68"/>
                                        <p:tgtEl>
                                          <p:spTgt spid="254">
                                            <p:txEl>
                                              <p:pRg end="68" st="4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TextShape 1"/>
          <p:cNvSpPr txBox="1"/>
          <p:nvPr/>
        </p:nvSpPr>
        <p:spPr>
          <a:xfrm>
            <a:off x="971640" y="764640"/>
            <a:ext cx="7344360" cy="424800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i="1" lang="ru-RU" sz="4400">
                <a:solidFill>
                  <a:srgbClr val="000000"/>
                </a:solidFill>
                <a:latin typeface="Constantia"/>
              </a:rPr>
              <a:t>Из камней он появился,</a:t>
            </a:r>
            <a:r>
              <a:rPr i="1" lang="ru-RU" sz="4400">
                <a:solidFill>
                  <a:srgbClr val="000000"/>
                </a:solidFill>
                <a:latin typeface="Constantia"/>
              </a:rPr>
              <a:t>
</a:t>
            </a:r>
            <a:r>
              <a:rPr i="1" lang="ru-RU" sz="4400">
                <a:solidFill>
                  <a:srgbClr val="000000"/>
                </a:solidFill>
                <a:latin typeface="Constantia"/>
              </a:rPr>
              <a:t> Зёрнами на свет явился:</a:t>
            </a:r>
            <a:r>
              <a:rPr i="1" lang="ru-RU" sz="4400">
                <a:solidFill>
                  <a:srgbClr val="000000"/>
                </a:solidFill>
                <a:latin typeface="Constantia"/>
              </a:rPr>
              <a:t>
</a:t>
            </a:r>
            <a:r>
              <a:rPr i="1" lang="ru-RU" sz="4400">
                <a:solidFill>
                  <a:srgbClr val="000000"/>
                </a:solidFill>
                <a:latin typeface="Constantia"/>
              </a:rPr>
              <a:t> Жёлтый, красный, белый,</a:t>
            </a:r>
            <a:r>
              <a:rPr i="1" lang="ru-RU" sz="4400">
                <a:solidFill>
                  <a:srgbClr val="000000"/>
                </a:solidFill>
                <a:latin typeface="Constantia"/>
              </a:rPr>
              <a:t>
</a:t>
            </a:r>
            <a:r>
              <a:rPr i="1" lang="ru-RU" sz="4400">
                <a:solidFill>
                  <a:srgbClr val="000000"/>
                </a:solidFill>
                <a:latin typeface="Constantia"/>
              </a:rPr>
              <a:t> Или светло-серый.</a:t>
            </a:r>
            <a:r>
              <a:rPr i="1" lang="ru-RU" sz="4400">
                <a:solidFill>
                  <a:srgbClr val="000000"/>
                </a:solidFill>
                <a:latin typeface="Constantia"/>
              </a:rPr>
              <a:t>
</a:t>
            </a:r>
            <a:r>
              <a:rPr i="1" lang="ru-RU" sz="4400">
                <a:solidFill>
                  <a:srgbClr val="000000"/>
                </a:solidFill>
                <a:latin typeface="Constantia"/>
              </a:rPr>
              <a:t> То морской он, то – речной.</a:t>
            </a:r>
            <a:r>
              <a:rPr i="1" lang="ru-RU" sz="4400">
                <a:solidFill>
                  <a:srgbClr val="000000"/>
                </a:solidFill>
                <a:latin typeface="Constantia"/>
              </a:rPr>
              <a:t>
</a:t>
            </a:r>
            <a:r>
              <a:rPr i="1" lang="ru-RU" sz="4400">
                <a:solidFill>
                  <a:srgbClr val="000000"/>
                </a:solidFill>
                <a:latin typeface="Constantia"/>
              </a:rPr>
              <a:t> Отгадайте,  кто такой? </a:t>
            </a:r>
            <a:endParaRPr/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