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15.jpeg" ContentType="image/jpeg"/>
  <Override PartName="/ppt/media/image8.png" ContentType="image/png"/>
  <Override PartName="/ppt/media/image4.png" ContentType="image/png"/>
  <Override PartName="/ppt/media/image12.jpeg" ContentType="image/jpeg"/>
  <Override PartName="/ppt/media/image13.png" ContentType="image/png"/>
  <Override PartName="/ppt/media/image9.jpeg" ContentType="image/jpeg"/>
  <Override PartName="/ppt/media/image11.jpeg" ContentType="image/jpeg"/>
  <Override PartName="/ppt/media/image10.jpeg" ContentType="image/jpeg"/>
  <Override PartName="/ppt/media/image1.png" ContentType="image/png"/>
  <Override PartName="/ppt/media/image18.png" ContentType="image/png"/>
  <Override PartName="/ppt/media/image7.jpeg" ContentType="image/jpeg"/>
  <Override PartName="/ppt/media/image14.png" ContentType="image/png"/>
  <Override PartName="/ppt/media/image6.jpeg" ContentType="image/jpeg"/>
  <Override PartName="/ppt/media/image5.jpeg" ContentType="image/jpeg"/>
  <Override PartName="/ppt/media/image2.png" ContentType="image/png"/>
  <Override PartName="/ppt/media/image17.jpeg" ContentType="image/jpeg"/>
  <Override PartName="/ppt/media/image3.png" ContentType="image/png"/>
  <Override PartName="/ppt/media/image16.png" ContentType="image/png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1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37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328720" y="3963240"/>
            <a:ext cx="2704680" cy="2158200"/>
          </a:xfrm>
          <a:prstGeom prst="rect">
            <a:avLst/>
          </a:prstGeom>
        </p:spPr>
      </p:pic>
      <p:pic>
        <p:nvPicPr>
          <p:cNvPr descr="" id="38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112400" y="3963240"/>
            <a:ext cx="2704680" cy="2158200"/>
          </a:xfrm>
          <a:prstGeom prst="rect">
            <a:avLst/>
          </a:prstGeom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85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76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328720" y="3963240"/>
            <a:ext cx="2704680" cy="2158200"/>
          </a:xfrm>
          <a:prstGeom prst="rect">
            <a:avLst/>
          </a:prstGeom>
        </p:spPr>
      </p:pic>
      <p:pic>
        <p:nvPicPr>
          <p:cNvPr descr="" id="77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112400" y="3963240"/>
            <a:ext cx="2704680" cy="2158200"/>
          </a:xfrm>
          <a:prstGeom prst="rect">
            <a:avLst/>
          </a:prstGeom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85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ru-RU" sz="1200">
                <a:solidFill>
                  <a:srgbClr val="8b8b8b"/>
                </a:solidFill>
                <a:latin typeface="Calibri"/>
              </a:rPr>
              <a:t>22.4.20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109AC5D3-A9B6-461D-90C5-41A3A6324E1B}" type="slidenum">
              <a:rPr lang="ru-RU" sz="1200">
                <a:solidFill>
                  <a:srgbClr val="8b8b8b"/>
                </a:solidFill>
                <a:latin typeface="Calibri"/>
              </a:rPr>
              <a:t>&lt;номер&gt;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ru-RU" sz="4400">
                <a:solidFill>
                  <a:srgbClr val="000000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>
              <a:buSzPct val="25000"/>
              <a:buFont typeface="StarSymbol"/>
              <a:buChar char=""/>
            </a:pPr>
            <a:r>
              <a:rPr lang="ru-RU" sz="3200">
                <a:solidFill>
                  <a:srgbClr val="000000"/>
                </a:solidFill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 sz="3200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 sz="3200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 sz="3200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 sz="3200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 sz="3200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3200">
                <a:solidFill>
                  <a:srgbClr val="000000"/>
                </a:solidFill>
                <a:latin typeface="Calibri"/>
              </a:rPr>
              <a:t>Седьмой уровень структурыОбразец текста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 sz="2800">
                <a:solidFill>
                  <a:srgbClr val="000000"/>
                </a:solidFill>
                <a:latin typeface="Calibri"/>
              </a:rPr>
              <a:t>Второй уровень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2400">
                <a:solidFill>
                  <a:srgbClr val="000000"/>
                </a:solidFill>
                <a:latin typeface="Calibri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ru-RU" sz="2000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ru-RU" sz="2000">
                <a:solidFill>
                  <a:srgbClr val="000000"/>
                </a:solidFill>
                <a:latin typeface="Calibri"/>
              </a:rPr>
              <a:t>Пятый уровень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ru-RU" sz="1200">
                <a:solidFill>
                  <a:srgbClr val="8b8b8b"/>
                </a:solidFill>
                <a:latin typeface="Calibri"/>
              </a:rPr>
              <a:t>22.4.20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97551B1D-14F6-4186-9597-35B22D8B0362}" type="slidenum">
              <a:rPr lang="ru-RU" sz="1200">
                <a:solidFill>
                  <a:srgbClr val="8b8b8b"/>
                </a:solidFill>
                <a:latin typeface="Calibri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png"/><Relationship Id="rId3" Type="http://schemas.openxmlformats.org/officeDocument/2006/relationships/image" Target="../media/image17.jpeg"/><Relationship Id="rId4" Type="http://schemas.openxmlformats.org/officeDocument/2006/relationships/image" Target="../media/image18.png"/><Relationship Id="rId5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78" name="Рисунок 5"/>
          <p:cNvPicPr/>
          <p:nvPr/>
        </p:nvPicPr>
        <p:blipFill>
          <a:blip r:embed="rId1"/>
          <a:stretch>
            <a:fillRect/>
          </a:stretch>
        </p:blipFill>
        <p:spPr>
          <a:xfrm>
            <a:off x="3960" y="0"/>
            <a:ext cx="9135360" cy="6857640"/>
          </a:xfrm>
          <a:prstGeom prst="rect">
            <a:avLst/>
          </a:prstGeom>
        </p:spPr>
      </p:pic>
      <p:sp>
        <p:nvSpPr>
          <p:cNvPr id="79" name="CustomShape 1"/>
          <p:cNvSpPr/>
          <p:nvPr/>
        </p:nvSpPr>
        <p:spPr>
          <a:xfrm>
            <a:off x="518040" y="3213000"/>
            <a:ext cx="8107200" cy="1737720"/>
          </a:xfrm>
          <a:prstGeom prst="rect">
            <a:avLst/>
          </a:prstGeom>
          <a:noFill/>
        </p:spPr>
        <p:txBody>
          <a:bodyPr wrap="none"/>
          <a:p>
            <a:pPr algn="ctr">
              <a:lnSpc>
                <a:spcPct val="100000"/>
              </a:lnSpc>
            </a:pPr>
            <a:r>
              <a:rPr b="1" lang="ru-RU" sz="5400">
                <a:solidFill>
                  <a:srgbClr val="000000"/>
                </a:solidFill>
                <a:latin typeface="Calibri"/>
              </a:rPr>
              <a:t>Тема урока:</a:t>
            </a:r>
            <a:r>
              <a:rPr b="1" lang="ru-RU" sz="5400">
                <a:solidFill>
                  <a:srgbClr val="000000"/>
                </a:solidFill>
                <a:latin typeface="Calibri"/>
              </a:rPr>
              <a:t>
</a:t>
            </a:r>
            <a:r>
              <a:rPr b="1" lang="ru-RU" sz="5400">
                <a:solidFill>
                  <a:srgbClr val="000000"/>
                </a:solidFill>
                <a:latin typeface="Calibri"/>
              </a:rPr>
              <a:t>«Мир музыки Бетховена»</a:t>
            </a:r>
            <a:r>
              <a:rPr b="1" lang="ru-RU" sz="5400">
                <a:solidFill>
                  <a:srgbClr val="4f81bd"/>
                </a:solidFill>
                <a:latin typeface="Calibri"/>
              </a:rPr>
              <a:t> </a:t>
            </a:r>
            <a:endParaRPr/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80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4312800" y="1556640"/>
            <a:ext cx="4669200" cy="3855240"/>
          </a:xfrm>
          <a:prstGeom prst="rect">
            <a:avLst/>
          </a:prstGeom>
        </p:spPr>
      </p:pic>
      <p:pic>
        <p:nvPicPr>
          <p:cNvPr descr="" id="81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375120" y="332640"/>
            <a:ext cx="3908160" cy="3869280"/>
          </a:xfrm>
          <a:prstGeom prst="rect">
            <a:avLst/>
          </a:prstGeom>
        </p:spPr>
      </p:pic>
      <p:sp>
        <p:nvSpPr>
          <p:cNvPr id="82" name="CustomShape 1"/>
          <p:cNvSpPr/>
          <p:nvPr/>
        </p:nvSpPr>
        <p:spPr>
          <a:xfrm>
            <a:off x="2433600" y="5589360"/>
            <a:ext cx="4018680" cy="516960"/>
          </a:xfrm>
          <a:prstGeom prst="rect">
            <a:avLst/>
          </a:prstGeom>
          <a:noFill/>
        </p:spPr>
        <p:txBody>
          <a:bodyPr bIns="45000" lIns="90000" rIns="90000" tIns="45000" wrap="none"/>
          <a:p>
            <a:pPr>
              <a:lnSpc>
                <a:spcPct val="100000"/>
              </a:lnSpc>
            </a:pPr>
            <a:r>
              <a:rPr lang="ru-RU" sz="2800">
                <a:solidFill>
                  <a:srgbClr val="000000"/>
                </a:solidFill>
                <a:latin typeface="Calibri"/>
              </a:rPr>
              <a:t>«Героическая» симфония</a:t>
            </a:r>
            <a:endParaRPr/>
          </a:p>
        </p:txBody>
      </p:sp>
      <p:pic>
        <p:nvPicPr>
          <p:cNvPr descr="" id="83" name="08 - Л. ван Бетховен. Часть I, главная тема ..mp3"/>
          <p:cNvPicPr/>
          <p:nvPr/>
        </p:nvPicPr>
        <p:blipFill>
          <a:blip r:embed="rId3"/>
          <a:stretch>
            <a:fillRect/>
          </a:stretch>
        </p:blipFill>
        <p:spPr>
          <a:xfrm>
            <a:off x="611640" y="5107680"/>
            <a:ext cx="609120" cy="609120"/>
          </a:xfrm>
          <a:prstGeom prst="rect">
            <a:avLst/>
          </a:prstGeom>
        </p:spPr>
      </p:pic>
    </p:spTree>
  </p:cSld>
  <p:timing>
    <p:tnLst>
      <p:par>
        <p:cTn dur="indefinite" id="1" nodeType="tmRoot" restart="never">
          <p:childTnLst>
            <p:seq>
              <p:cTn fill="hold" id="2" nodeType="interactiveSeq" restart="whenNotActive">
                <p:childTnLst>
                  <p:par>
                    <p:cTn fill="hold" id="3">
                      <p:stCondLst/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84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539640" y="260640"/>
            <a:ext cx="4556520" cy="5477760"/>
          </a:xfrm>
          <a:prstGeom prst="rect">
            <a:avLst/>
          </a:prstGeom>
        </p:spPr>
      </p:pic>
      <p:sp>
        <p:nvSpPr>
          <p:cNvPr id="85" name="CustomShape 1"/>
          <p:cNvSpPr/>
          <p:nvPr/>
        </p:nvSpPr>
        <p:spPr>
          <a:xfrm>
            <a:off x="5308200" y="1845000"/>
            <a:ext cx="3398400" cy="943560"/>
          </a:xfrm>
          <a:prstGeom prst="rect">
            <a:avLst/>
          </a:prstGeom>
          <a:noFill/>
        </p:spPr>
        <p:txBody>
          <a:bodyPr bIns="45000" lIns="90000" rIns="90000" tIns="45000" wrap="none"/>
          <a:p>
            <a:pPr algn="ctr">
              <a:lnSpc>
                <a:spcPct val="100000"/>
              </a:lnSpc>
            </a:pPr>
            <a:r>
              <a:rPr lang="ru-RU" sz="2800">
                <a:solidFill>
                  <a:srgbClr val="0d0d0d"/>
                </a:solidFill>
                <a:latin typeface="Calibri"/>
              </a:rPr>
              <a:t>Людвиг ван Бетховен</a:t>
            </a:r>
            <a:r>
              <a:rPr lang="ru-RU" sz="2800">
                <a:solidFill>
                  <a:srgbClr val="0d0d0d"/>
                </a:solidFill>
                <a:latin typeface="Calibri"/>
              </a:rPr>
              <a:t>
</a:t>
            </a:r>
            <a:r>
              <a:rPr lang="ru-RU" sz="2800">
                <a:solidFill>
                  <a:srgbClr val="0d0d0d"/>
                </a:solidFill>
                <a:latin typeface="Calibri"/>
              </a:rPr>
              <a:t>(1770-1827)</a:t>
            </a:r>
            <a:endParaRPr/>
          </a:p>
        </p:txBody>
      </p:sp>
      <p:sp>
        <p:nvSpPr>
          <p:cNvPr id="86" name="CustomShape 2"/>
          <p:cNvSpPr/>
          <p:nvPr/>
        </p:nvSpPr>
        <p:spPr>
          <a:xfrm>
            <a:off x="5440320" y="3285000"/>
            <a:ext cx="3134520" cy="456120"/>
          </a:xfrm>
          <a:prstGeom prst="rect">
            <a:avLst/>
          </a:prstGeom>
          <a:noFill/>
        </p:spPr>
        <p:txBody>
          <a:bodyPr bIns="45000" lIns="90000" rIns="90000" tIns="45000" wrap="none"/>
          <a:p>
            <a:pPr>
              <a:lnSpc>
                <a:spcPct val="100000"/>
              </a:lnSpc>
            </a:pPr>
            <a:r>
              <a:rPr lang="ru-RU" sz="2400">
                <a:solidFill>
                  <a:srgbClr val="000000"/>
                </a:solidFill>
                <a:latin typeface="Calibri"/>
              </a:rPr>
              <a:t>Немецкий композитор</a:t>
            </a:r>
            <a:endParaRPr/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87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899640" y="620640"/>
            <a:ext cx="4043520" cy="5616360"/>
          </a:xfrm>
          <a:prstGeom prst="rect">
            <a:avLst/>
          </a:prstGeom>
        </p:spPr>
      </p:pic>
      <p:sp>
        <p:nvSpPr>
          <p:cNvPr id="88" name="CustomShape 1"/>
          <p:cNvSpPr/>
          <p:nvPr/>
        </p:nvSpPr>
        <p:spPr>
          <a:xfrm>
            <a:off x="4954680" y="1412640"/>
            <a:ext cx="4151160" cy="1370160"/>
          </a:xfrm>
          <a:prstGeom prst="rect">
            <a:avLst/>
          </a:prstGeom>
          <a:noFill/>
        </p:spPr>
        <p:txBody>
          <a:bodyPr bIns="45000" lIns="90000" rIns="90000" tIns="45000" wrap="none"/>
          <a:p>
            <a:pPr algn="ctr">
              <a:lnSpc>
                <a:spcPct val="100000"/>
              </a:lnSpc>
            </a:pPr>
            <a:r>
              <a:rPr lang="ru-RU" sz="2800">
                <a:solidFill>
                  <a:srgbClr val="000000"/>
                </a:solidFill>
                <a:latin typeface="Calibri"/>
              </a:rPr>
              <a:t>В  возрасте 27 лет </a:t>
            </a:r>
            <a:r>
              <a:rPr lang="ru-RU" sz="2800">
                <a:solidFill>
                  <a:srgbClr val="000000"/>
                </a:solidFill>
                <a:latin typeface="Calibri"/>
              </a:rPr>
              <a:t>
</a:t>
            </a:r>
            <a:r>
              <a:rPr lang="ru-RU" sz="2800">
                <a:solidFill>
                  <a:srgbClr val="000000"/>
                </a:solidFill>
                <a:latin typeface="Calibri"/>
              </a:rPr>
              <a:t>Бетховен ощутил </a:t>
            </a:r>
            <a:r>
              <a:rPr lang="ru-RU" sz="2800">
                <a:solidFill>
                  <a:srgbClr val="000000"/>
                </a:solidFill>
                <a:latin typeface="Calibri"/>
              </a:rPr>
              <a:t>
</a:t>
            </a:r>
            <a:r>
              <a:rPr lang="ru-RU" sz="2800">
                <a:solidFill>
                  <a:srgbClr val="000000"/>
                </a:solidFill>
                <a:latin typeface="Calibri"/>
              </a:rPr>
              <a:t>первые признаки глухоты.</a:t>
            </a:r>
            <a:endParaRPr/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89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1403640" y="2061000"/>
            <a:ext cx="6696360" cy="4436280"/>
          </a:xfrm>
          <a:prstGeom prst="rect">
            <a:avLst/>
          </a:prstGeom>
        </p:spPr>
      </p:pic>
      <p:sp>
        <p:nvSpPr>
          <p:cNvPr id="90" name="CustomShape 1"/>
          <p:cNvSpPr/>
          <p:nvPr/>
        </p:nvSpPr>
        <p:spPr>
          <a:xfrm>
            <a:off x="92160" y="452880"/>
            <a:ext cx="9042840" cy="1187640"/>
          </a:xfrm>
          <a:prstGeom prst="rect">
            <a:avLst/>
          </a:prstGeom>
          <a:noFill/>
        </p:spPr>
        <p:txBody>
          <a:bodyPr bIns="45000" lIns="90000" rIns="90000" tIns="45000" wrap="none"/>
          <a:p>
            <a:pPr algn="ctr">
              <a:lnSpc>
                <a:spcPct val="100000"/>
              </a:lnSpc>
            </a:pPr>
            <a:r>
              <a:rPr b="1" lang="ru-RU" sz="2400">
                <a:solidFill>
                  <a:srgbClr val="000000"/>
                </a:solidFill>
                <a:latin typeface="Calibri"/>
              </a:rPr>
              <a:t>Симфония</a:t>
            </a:r>
            <a:r>
              <a:rPr lang="ru-RU" sz="2400">
                <a:solidFill>
                  <a:srgbClr val="000000"/>
                </a:solidFill>
                <a:latin typeface="Calibri"/>
              </a:rPr>
              <a:t> – большое произведение для симфонического оркестра,</a:t>
            </a:r>
            <a:r>
              <a:rPr lang="ru-RU" sz="2400">
                <a:solidFill>
                  <a:srgbClr val="000000"/>
                </a:solidFill>
                <a:latin typeface="Calibri"/>
              </a:rPr>
              <a:t>
</a:t>
            </a:r>
            <a:r>
              <a:rPr lang="ru-RU" sz="2400">
                <a:solidFill>
                  <a:srgbClr val="000000"/>
                </a:solidFill>
                <a:latin typeface="Calibri"/>
              </a:rPr>
              <a:t> состоящее обычно из четырёх частей,</a:t>
            </a:r>
            <a:r>
              <a:rPr lang="ru-RU" sz="2400">
                <a:solidFill>
                  <a:srgbClr val="000000"/>
                </a:solidFill>
                <a:latin typeface="Calibri"/>
              </a:rPr>
              <a:t>
</a:t>
            </a:r>
            <a:r>
              <a:rPr lang="ru-RU" sz="2400">
                <a:solidFill>
                  <a:srgbClr val="000000"/>
                </a:solidFill>
                <a:latin typeface="Calibri"/>
              </a:rPr>
              <a:t> раскрывающих замысел композитора.</a:t>
            </a:r>
            <a:endParaRPr/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1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179640" y="548640"/>
            <a:ext cx="4176000" cy="5400360"/>
          </a:xfrm>
          <a:prstGeom prst="rect">
            <a:avLst/>
          </a:prstGeom>
        </p:spPr>
      </p:pic>
      <p:sp>
        <p:nvSpPr>
          <p:cNvPr id="92" name="CustomShape 1"/>
          <p:cNvSpPr/>
          <p:nvPr/>
        </p:nvSpPr>
        <p:spPr>
          <a:xfrm>
            <a:off x="4360680" y="1047600"/>
            <a:ext cx="4698360" cy="1370160"/>
          </a:xfrm>
          <a:prstGeom prst="rect">
            <a:avLst/>
          </a:prstGeom>
          <a:noFill/>
        </p:spPr>
        <p:txBody>
          <a:bodyPr bIns="45000" lIns="90000" rIns="90000" tIns="45000" wrap="none"/>
          <a:p>
            <a:pPr algn="ctr">
              <a:lnSpc>
                <a:spcPct val="100000"/>
              </a:lnSpc>
            </a:pPr>
            <a:r>
              <a:rPr lang="ru-RU" sz="2800">
                <a:solidFill>
                  <a:srgbClr val="000000"/>
                </a:solidFill>
                <a:latin typeface="Calibri"/>
              </a:rPr>
              <a:t>«Пятая» симфония</a:t>
            </a:r>
            <a:r>
              <a:rPr lang="ru-RU" sz="2800">
                <a:solidFill>
                  <a:srgbClr val="000000"/>
                </a:solidFill>
                <a:latin typeface="Calibri"/>
              </a:rPr>
              <a:t>
</a:t>
            </a:r>
            <a:r>
              <a:rPr lang="ru-RU" sz="2800">
                <a:solidFill>
                  <a:srgbClr val="000000"/>
                </a:solidFill>
                <a:latin typeface="Calibri"/>
              </a:rPr>
              <a:t>с мотивом-эпиграфом </a:t>
            </a:r>
            <a:r>
              <a:rPr lang="ru-RU" sz="2800">
                <a:solidFill>
                  <a:srgbClr val="000000"/>
                </a:solidFill>
                <a:latin typeface="Calibri"/>
              </a:rPr>
              <a:t>
</a:t>
            </a:r>
            <a:r>
              <a:rPr lang="ru-RU" sz="2800">
                <a:solidFill>
                  <a:srgbClr val="000000"/>
                </a:solidFill>
                <a:latin typeface="Calibri"/>
              </a:rPr>
              <a:t>«Так судьба стучится в дверь»</a:t>
            </a:r>
            <a:endParaRPr/>
          </a:p>
        </p:txBody>
      </p:sp>
      <p:pic>
        <p:nvPicPr>
          <p:cNvPr descr="" id="93" name="Бетховен 5 сим 1 часть.mp3"/>
          <p:cNvPicPr/>
          <p:nvPr/>
        </p:nvPicPr>
        <p:blipFill>
          <a:blip r:embed="rId2"/>
          <a:stretch>
            <a:fillRect/>
          </a:stretch>
        </p:blipFill>
        <p:spPr>
          <a:xfrm>
            <a:off x="4876920" y="3124080"/>
            <a:ext cx="609120" cy="609120"/>
          </a:xfrm>
          <a:prstGeom prst="rect">
            <a:avLst/>
          </a:prstGeom>
        </p:spPr>
      </p:pic>
      <p:sp>
        <p:nvSpPr>
          <p:cNvPr id="94" name="CustomShape 2"/>
          <p:cNvSpPr/>
          <p:nvPr/>
        </p:nvSpPr>
        <p:spPr>
          <a:xfrm>
            <a:off x="4565160" y="3959640"/>
            <a:ext cx="1232640" cy="516960"/>
          </a:xfrm>
          <a:prstGeom prst="rect">
            <a:avLst/>
          </a:prstGeom>
          <a:noFill/>
        </p:spPr>
        <p:txBody>
          <a:bodyPr bIns="45000" lIns="90000" rIns="90000" tIns="45000" wrap="none"/>
          <a:p>
            <a:pPr>
              <a:lnSpc>
                <a:spcPct val="100000"/>
              </a:lnSpc>
            </a:pPr>
            <a:r>
              <a:rPr lang="ru-RU" sz="2800">
                <a:solidFill>
                  <a:srgbClr val="000000"/>
                </a:solidFill>
                <a:latin typeface="Calibri"/>
              </a:rPr>
              <a:t>1 часть</a:t>
            </a:r>
            <a:endParaRPr/>
          </a:p>
        </p:txBody>
      </p:sp>
      <p:pic>
        <p:nvPicPr>
          <p:cNvPr descr="" id="95" name="Бетховен 5 сим 4 часть.mp3"/>
          <p:cNvPicPr/>
          <p:nvPr/>
        </p:nvPicPr>
        <p:blipFill>
          <a:blip r:embed="rId3"/>
          <a:stretch>
            <a:fillRect/>
          </a:stretch>
        </p:blipFill>
        <p:spPr>
          <a:xfrm>
            <a:off x="7308360" y="3109680"/>
            <a:ext cx="609120" cy="609120"/>
          </a:xfrm>
          <a:prstGeom prst="rect">
            <a:avLst/>
          </a:prstGeom>
        </p:spPr>
      </p:pic>
      <p:sp>
        <p:nvSpPr>
          <p:cNvPr id="96" name="CustomShape 3"/>
          <p:cNvSpPr/>
          <p:nvPr/>
        </p:nvSpPr>
        <p:spPr>
          <a:xfrm>
            <a:off x="7028280" y="3959640"/>
            <a:ext cx="1232640" cy="943560"/>
          </a:xfrm>
          <a:prstGeom prst="rect">
            <a:avLst/>
          </a:prstGeom>
          <a:noFill/>
        </p:spPr>
        <p:txBody>
          <a:bodyPr bIns="45000" lIns="90000" rIns="90000" tIns="45000" wrap="none"/>
          <a:p>
            <a:pPr>
              <a:lnSpc>
                <a:spcPct val="100000"/>
              </a:lnSpc>
            </a:pPr>
            <a:r>
              <a:rPr lang="ru-RU" sz="2800">
                <a:solidFill>
                  <a:srgbClr val="000000"/>
                </a:solidFill>
                <a:latin typeface="Calibri"/>
              </a:rPr>
              <a:t>4 часть</a:t>
            </a:r>
            <a:r>
              <a:rPr lang="ru-RU" sz="2800">
                <a:solidFill>
                  <a:srgbClr val="000000"/>
                </a:solidFill>
                <a:latin typeface="Calibri"/>
              </a:rPr>
              <a:t>
</a:t>
            </a:r>
            <a:r>
              <a:rPr lang="ru-RU" sz="2800">
                <a:solidFill>
                  <a:srgbClr val="000000"/>
                </a:solidFill>
                <a:latin typeface="Calibri"/>
              </a:rPr>
              <a:t>финал</a:t>
            </a:r>
            <a:endParaRPr/>
          </a:p>
        </p:txBody>
      </p:sp>
    </p:spTree>
  </p:cSld>
  <p:timing>
    <p:tnLst>
      <p:par>
        <p:cTn dur="indefinite" id="6" nodeType="tmRoot" restart="never">
          <p:childTnLst>
            <p:seq>
              <p:cTn fill="hold" id="7" nodeType="interactiveSeq" restart="whenNotActive">
                <p:childTnLst>
                  <p:par>
                    <p:cTn fill="hold" id="8">
                      <p:stCondLst/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  <p:seq>
              <p:cTn fill="hold" id="11" nodeType="interactiveSeq" restart="whenNotActive">
                <p:childTnLst>
                  <p:par>
                    <p:cTn fill="hold" id="12">
                      <p:stCondLst/>
                      <p:childTnLst>
                        <p:par>
                          <p:cTn fill="hold" id="13">
                            <p:stCondLst>
                              <p:cond delay="0"/>
                            </p:stCondLst>
                            <p:childTnLst>
                              <p:par>
                                <p:cTn fill="hold" id="14" nodeType="click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7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323640" y="2684520"/>
            <a:ext cx="2877840" cy="4034160"/>
          </a:xfrm>
          <a:prstGeom prst="rect">
            <a:avLst/>
          </a:prstGeom>
          <a:ln w="190440">
            <a:solidFill>
              <a:srgbClr val="c8c6bd"/>
            </a:solidFill>
            <a:round/>
          </a:ln>
        </p:spPr>
      </p:pic>
      <p:pic>
        <p:nvPicPr>
          <p:cNvPr descr="" id="98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6444360" y="2157120"/>
            <a:ext cx="2370960" cy="3580560"/>
          </a:xfrm>
          <a:prstGeom prst="rect">
            <a:avLst/>
          </a:prstGeom>
          <a:ln w="190440">
            <a:solidFill>
              <a:srgbClr val="c8c6bd"/>
            </a:solidFill>
            <a:round/>
          </a:ln>
        </p:spPr>
      </p:pic>
      <p:pic>
        <p:nvPicPr>
          <p:cNvPr descr="" id="99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2988000" y="116640"/>
            <a:ext cx="3142800" cy="4080960"/>
          </a:xfrm>
          <a:prstGeom prst="rect">
            <a:avLst/>
          </a:prstGeom>
          <a:ln w="190440">
            <a:solidFill>
              <a:srgbClr val="c8c6bd"/>
            </a:solidFill>
            <a:round/>
          </a:ln>
        </p:spPr>
      </p:pic>
      <p:sp>
        <p:nvSpPr>
          <p:cNvPr id="100" name="CustomShape 1"/>
          <p:cNvSpPr/>
          <p:nvPr/>
        </p:nvSpPr>
        <p:spPr>
          <a:xfrm>
            <a:off x="3860640" y="4701600"/>
            <a:ext cx="1927440" cy="577800"/>
          </a:xfrm>
          <a:prstGeom prst="rect">
            <a:avLst/>
          </a:prstGeom>
          <a:noFill/>
        </p:spPr>
        <p:txBody>
          <a:bodyPr bIns="45000" lIns="90000" rIns="90000" tIns="45000" wrap="none"/>
          <a:p>
            <a:pPr>
              <a:lnSpc>
                <a:spcPct val="100000"/>
              </a:lnSpc>
            </a:pPr>
            <a:r>
              <a:rPr lang="ru-RU" sz="3200">
                <a:solidFill>
                  <a:srgbClr val="000000"/>
                </a:solidFill>
                <a:latin typeface="Calibri"/>
              </a:rPr>
              <a:t>«К Элизе»</a:t>
            </a:r>
            <a:endParaRPr/>
          </a:p>
        </p:txBody>
      </p:sp>
      <p:pic>
        <p:nvPicPr>
          <p:cNvPr descr="" id="101" name="Бетховен - К Элизе (2).mp3"/>
          <p:cNvPicPr/>
          <p:nvPr/>
        </p:nvPicPr>
        <p:blipFill>
          <a:blip r:embed="rId4"/>
          <a:stretch>
            <a:fillRect/>
          </a:stretch>
        </p:blipFill>
        <p:spPr>
          <a:xfrm>
            <a:off x="3821400" y="5433480"/>
            <a:ext cx="609120" cy="609120"/>
          </a:xfrm>
          <a:prstGeom prst="rect">
            <a:avLst/>
          </a:prstGeom>
        </p:spPr>
      </p:pic>
    </p:spTree>
  </p:cSld>
  <p:timing>
    <p:tnLst>
      <p:par>
        <p:cTn dur="indefinite" id="15" nodeType="tmRoot" restart="never">
          <p:childTnLst>
            <p:seq>
              <p:cTn fill="hold" id="16" nodeType="interactiveSeq" restart="whenNotActive">
                <p:childTnLst>
                  <p:par>
                    <p:cTn fill="hold" id="17">
                      <p:stCondLst/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id="19" nodeType="clickEffect" presetClass="mediacall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