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69" r:id="rId4"/>
    <p:sldId id="272" r:id="rId5"/>
    <p:sldId id="273" r:id="rId6"/>
    <p:sldId id="274" r:id="rId7"/>
    <p:sldId id="275" r:id="rId8"/>
    <p:sldId id="276" r:id="rId9"/>
    <p:sldId id="271" r:id="rId10"/>
    <p:sldId id="266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 varScale="1">
        <p:scale>
          <a:sx n="64" d="100"/>
          <a:sy n="64" d="100"/>
        </p:scale>
        <p:origin x="-102" y="-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44B63D-2045-48B6-948E-E16546CD5F07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B5F856-6A94-4281-A084-6330DB064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2D6A6E-FEA3-4296-860E-C9695406E66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90BA5-333A-489A-B8F6-5F9C6D3C2111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FF8AC-505E-47D4-8F9E-4AC971720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790E1-F3C9-443F-B5CB-11F87E050865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D29E4-2BE5-4030-8A0E-36DB538352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2DFCF-BF4F-43A2-8BB6-975D98252AC5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C8A36-7130-4635-81DD-4C4B66D8A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E8320-C81D-4A23-8B71-A1614395CAC2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A133C-0679-40D1-A0BD-E90D7A5DA6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8F5D-C546-4105-8139-9177B1E5CF49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46560-8040-4659-BAAD-9A5E7F456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7E0D4-5520-4601-9997-004D3414B8D3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523AD-C614-4763-B8C0-7E86C604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5B3EB-6E70-4B79-BBBD-B31D5596C988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1CBEA-B562-4E90-8301-8494750FA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2B538-96F5-4F80-8024-6E9F0A0CB54A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9CADC-8048-4E8F-B5EB-25CA57B8E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9B6FC-4946-42BD-8333-EDB5BA8FA208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29E3B-4ECA-4961-B9A1-F56A60FCD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D3696-AE6B-4B45-81D0-4550355B484E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92CB-815E-4CB0-84BB-A071DCD4F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49BCF-E167-4BDE-BD9A-D6D36B4727EA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4FF8D-F158-4268-BD96-B112CF474A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D6A42A-0AF7-46CE-8252-84D60AF00A76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641C90-0075-4504-BCC1-F7926798AF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1" r:id="rId4"/>
    <p:sldLayoutId id="2147483705" r:id="rId5"/>
    <p:sldLayoutId id="2147483700" r:id="rId6"/>
    <p:sldLayoutId id="2147483706" r:id="rId7"/>
    <p:sldLayoutId id="2147483707" r:id="rId8"/>
    <p:sldLayoutId id="2147483708" r:id="rId9"/>
    <p:sldLayoutId id="2147483699" r:id="rId10"/>
    <p:sldLayoutId id="2147483709" r:id="rId11"/>
  </p:sldLayoutIdLst>
  <p:transition spd="slow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285860"/>
            <a:ext cx="8458200" cy="257176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Чай </a:t>
            </a:r>
            <a:b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как средство </a:t>
            </a:r>
            <a:b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для создания рисун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Этапы работы над рисунком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1214438"/>
            <a:ext cx="8686800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cap="all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 Этап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1300" b="1" cap="all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Нанести  раствор на темные участки</a:t>
            </a:r>
          </a:p>
        </p:txBody>
      </p:sp>
      <p:pic>
        <p:nvPicPr>
          <p:cNvPr id="7171" name="Picture 3" descr="C:\Users\ТАТЬЯНА\Desktop\Новая папка (2)\P104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9525" y="1920875"/>
            <a:ext cx="6657975" cy="4692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Этапы работы над рисунком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pic>
        <p:nvPicPr>
          <p:cNvPr id="8195" name="Picture 3" descr="C:\Users\ТАТЬЯНА\Desktop\Новая папка (2)\P1040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2388" y="1920875"/>
            <a:ext cx="6499225" cy="469265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214438"/>
            <a:ext cx="8686800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cap="all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 Этап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1300" b="1" cap="all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Покрыть лист техникой отмывки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Этапы работы над рисунк</a:t>
            </a:r>
            <a:r>
              <a:rPr lang="ru-RU" b="1" dirty="0" smtClean="0">
                <a:effectLst/>
                <a:latin typeface="Arial Narrow" pitchFamily="34" charset="0"/>
              </a:rPr>
              <a:t>ом</a:t>
            </a:r>
            <a:endParaRPr lang="ru-RU" b="1" dirty="0">
              <a:effectLst/>
              <a:latin typeface="Arial Narrow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1214438"/>
            <a:ext cx="8686800" cy="4286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cap="all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Последний штрих</a:t>
            </a:r>
          </a:p>
        </p:txBody>
      </p:sp>
      <p:pic>
        <p:nvPicPr>
          <p:cNvPr id="9219" name="Picture 3" descr="C:\Users\ТАТЬЯНА\Desktop\Новая папка (2)\P10500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5088" y="1706563"/>
            <a:ext cx="6473825" cy="46942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88" y="1285875"/>
            <a:ext cx="8458200" cy="25717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cap="all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Чай для рисования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928938" y="1357313"/>
            <a:ext cx="3328987" cy="838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cap="all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Черный чай</a:t>
            </a:r>
          </a:p>
        </p:txBody>
      </p:sp>
      <p:pic>
        <p:nvPicPr>
          <p:cNvPr id="11" name="Picture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8613" y="2640013"/>
            <a:ext cx="4371975" cy="3754437"/>
          </a:xfrm>
          <a:prstGeom prst="rect">
            <a:avLst/>
          </a:prstGeom>
          <a:noFill/>
        </p:spPr>
      </p:pic>
      <p:pic>
        <p:nvPicPr>
          <p:cNvPr id="2053" name="Picture 5" descr="C:\Users\ТАТЬЯНА\Downloads\7121eaa2cf5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413" y="2066925"/>
            <a:ext cx="4114800" cy="32480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Чай для рисования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908300" y="1143000"/>
            <a:ext cx="3327400" cy="838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cap="all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Красный чай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2563" y="2706688"/>
            <a:ext cx="4681537" cy="3754437"/>
          </a:xfrm>
          <a:prstGeom prst="rect">
            <a:avLst/>
          </a:prstGeom>
          <a:noFill/>
        </p:spPr>
      </p:pic>
      <p:pic>
        <p:nvPicPr>
          <p:cNvPr id="11" name="Picture 4" descr="C:\Users\ТАТЬЯНА\Downloads\1325772198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413" y="1920875"/>
            <a:ext cx="4060825" cy="32543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Варианты рисунков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pic>
        <p:nvPicPr>
          <p:cNvPr id="1026" name="Picture 2" descr="C:\Users\ТАТЬЯНА\Documents\Конкурс 1 сентября\Рисунок 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9363" y="1566863"/>
            <a:ext cx="6645275" cy="46942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Варианты рисунков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pic>
        <p:nvPicPr>
          <p:cNvPr id="2050" name="Picture 2" descr="C:\Users\ТАТЬЯНА\Documents\Конкурс 1 сентября\Рисунок 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352550"/>
            <a:ext cx="4572000" cy="5048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Варианты рисунков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pic>
        <p:nvPicPr>
          <p:cNvPr id="3075" name="Picture 3" descr="C:\Users\ТАТЬЯНА\Documents\Конкурс 1 сентября\Рисунок 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3013" y="1566863"/>
            <a:ext cx="6657975" cy="46942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Варианты рисунков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pic>
        <p:nvPicPr>
          <p:cNvPr id="4099" name="Picture 3" descr="C:\Users\ТАТЬЯНА\Documents\Конкурс 1 сентября\Рисунок 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9525" y="1566863"/>
            <a:ext cx="6596063" cy="46942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Варианты рисунков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pic>
        <p:nvPicPr>
          <p:cNvPr id="5122" name="Picture 2" descr="C:\Users\ТАТЬЯНА\Documents\Конкурс 1 сентября\Рисунок 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075" y="1493838"/>
            <a:ext cx="3333750" cy="4870450"/>
          </a:xfrm>
          <a:prstGeom prst="rect">
            <a:avLst/>
          </a:prstGeom>
          <a:noFill/>
        </p:spPr>
      </p:pic>
      <p:pic>
        <p:nvPicPr>
          <p:cNvPr id="5124" name="Picture 4" descr="C:\Users\ТАТЬЯНА\Documents\Конкурс 1 сентября\Рисунок 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6013" y="1566863"/>
            <a:ext cx="3389312" cy="48704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</a:rPr>
              <a:t>Техника отмывки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908300" y="1143000"/>
            <a:ext cx="3327400" cy="838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2400" b="1" cap="all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38" y="1214438"/>
            <a:ext cx="814387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равномерно прогоняя раствор горизонтальной полосой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наклонном положении</a:t>
            </a:r>
          </a:p>
        </p:txBody>
      </p:sp>
      <p:pic>
        <p:nvPicPr>
          <p:cNvPr id="1026" name="Picture 2" descr="C:\Users\ТАТЬЯНА\Documents\Конкурс 1 сентября\Рисунок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9888" y="2066925"/>
            <a:ext cx="5767387" cy="4333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622</TotalTime>
  <Words>63</Words>
  <Application>Microsoft Office PowerPoint</Application>
  <PresentationFormat>On-screen Show (4:3)</PresentationFormat>
  <Paragraphs>23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Franklin Gothic Medium</vt:lpstr>
      <vt:lpstr>Franklin Gothic Book</vt:lpstr>
      <vt:lpstr>Wingdings 2</vt:lpstr>
      <vt:lpstr>Calibri</vt:lpstr>
      <vt:lpstr>Arial Narrow</vt:lpstr>
      <vt:lpstr>Times New Roman</vt:lpstr>
      <vt:lpstr>Трек</vt:lpstr>
      <vt:lpstr>Чай  как средство  для создания рисунка</vt:lpstr>
      <vt:lpstr>Чай для рисования</vt:lpstr>
      <vt:lpstr>Чай для рисования</vt:lpstr>
      <vt:lpstr>Варианты рисунков</vt:lpstr>
      <vt:lpstr>Варианты рисунков</vt:lpstr>
      <vt:lpstr>Варианты рисунков</vt:lpstr>
      <vt:lpstr>Варианты рисунков</vt:lpstr>
      <vt:lpstr>Варианты рисунков</vt:lpstr>
      <vt:lpstr>Техника отмывки</vt:lpstr>
      <vt:lpstr>Этапы работы над рисунком</vt:lpstr>
      <vt:lpstr>Этапы работы над рисунком</vt:lpstr>
      <vt:lpstr>Этапы работы над рисунком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Windows User</cp:lastModifiedBy>
  <cp:revision>57</cp:revision>
  <dcterms:created xsi:type="dcterms:W3CDTF">2013-01-05T04:33:18Z</dcterms:created>
  <dcterms:modified xsi:type="dcterms:W3CDTF">2016-09-03T19:15:36Z</dcterms:modified>
</cp:coreProperties>
</file>