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6" r:id="rId9"/>
    <p:sldId id="275" r:id="rId10"/>
    <p:sldId id="279" r:id="rId11"/>
    <p:sldId id="257" r:id="rId12"/>
    <p:sldId id="277" r:id="rId13"/>
    <p:sldId id="278" r:id="rId14"/>
    <p:sldId id="262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660066"/>
    <a:srgbClr val="FF0066"/>
    <a:srgbClr val="00CC00"/>
    <a:srgbClr val="FFCC00"/>
    <a:srgbClr val="CC99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1B785-9835-4D22-A2EC-152C50CCA78D}" type="datetimeFigureOut">
              <a:rPr lang="ru-RU" smtClean="0"/>
              <a:pPr/>
              <a:t>16.06.2014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3413E-BFCB-4D3C-8196-BD265F66C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Откуда овощи в Россию пришли?</a:t>
            </a:r>
            <a:endParaRPr lang="ru-RU" sz="5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Рисунок 3" descr="392745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9144000" cy="5157192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265030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CC00"/>
                </a:solidFill>
                <a:latin typeface="Comic Sans MS" pitchFamily="66" charset="0"/>
              </a:rPr>
              <a:t>Начало истории выращивания </a:t>
            </a:r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огурцов</a:t>
            </a:r>
            <a:r>
              <a:rPr lang="ru-RU" sz="2400" b="1" dirty="0" smtClean="0">
                <a:solidFill>
                  <a:srgbClr val="00CC00"/>
                </a:solidFill>
                <a:latin typeface="Comic Sans MS" pitchFamily="66" charset="0"/>
              </a:rPr>
              <a:t> теряется в глубине веков. Возраст культурного огурца от 4 до 6 тысяч лет. Его родиной являются тропические и субтропические районы Индии и Китая. Установить точное время появления огурца на Руси довольно сложно. Упоминания о нем есть в записках немецкого путешественника в 30-х годах XVII века.</a:t>
            </a:r>
            <a:endParaRPr lang="ru-RU" sz="2400" b="1" dirty="0">
              <a:solidFill>
                <a:srgbClr val="00CC0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4719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4077072"/>
            <a:ext cx="3347864" cy="2162720"/>
          </a:xfrm>
          <a:prstGeom prst="rect">
            <a:avLst/>
          </a:prstGeom>
        </p:spPr>
      </p:pic>
      <p:pic>
        <p:nvPicPr>
          <p:cNvPr id="5" name="Рисунок 4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56992"/>
            <a:ext cx="5029278" cy="2728383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4283968" y="4077072"/>
            <a:ext cx="2232248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4067944" y="4437112"/>
            <a:ext cx="1872208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Родина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картофеля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– Южная Америка.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Появление в России картофеля связывают с именем Петра I, который в конце XVII века прислал в столицу мешок клубней из Голландии. Только в XIX–XX веках картофель стал считаться в России «вторым хлебом»,вытеснив репу.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067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3356993"/>
            <a:ext cx="5220072" cy="2782028"/>
          </a:xfrm>
          <a:prstGeom prst="rect">
            <a:avLst/>
          </a:prstGeom>
        </p:spPr>
      </p:pic>
      <p:pic>
        <p:nvPicPr>
          <p:cNvPr id="4" name="Рисунок 3" descr="103333454_13502318992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149080"/>
            <a:ext cx="3283910" cy="2448272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563888" y="5085184"/>
            <a:ext cx="2448272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214625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0066"/>
                </a:solidFill>
                <a:latin typeface="Comic Sans MS" pitchFamily="66" charset="0"/>
              </a:rPr>
              <a:t>Родиной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редиса</a:t>
            </a:r>
            <a:r>
              <a:rPr lang="ru-RU" sz="2800" b="1" dirty="0" smtClean="0">
                <a:solidFill>
                  <a:srgbClr val="FF0066"/>
                </a:solidFill>
                <a:latin typeface="Comic Sans MS" pitchFamily="66" charset="0"/>
              </a:rPr>
              <a:t> считается Средняя Азия. Там редис был известен с древнейших времен. В Европе редис стал возделываться с XVI века. В Россию редис завёз из Амстердама Пётр I.</a:t>
            </a:r>
            <a:endParaRPr lang="ru-RU" sz="2800" b="1" dirty="0">
              <a:solidFill>
                <a:srgbClr val="FF0066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kansere-karsi-34-yiyecek-3179-8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3611" y="3573016"/>
            <a:ext cx="3350389" cy="3089498"/>
          </a:xfrm>
          <a:prstGeom prst="rect">
            <a:avLst/>
          </a:prstGeom>
        </p:spPr>
      </p:pic>
      <p:pic>
        <p:nvPicPr>
          <p:cNvPr id="4" name="Рисунок 3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429000"/>
            <a:ext cx="5220072" cy="278202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355976" y="3861048"/>
            <a:ext cx="2448272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272231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Многие ученые полагают, что впервые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помидоры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обнаружили в Южной Америке. Томат относят к культуре </a:t>
            </a:r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V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века, которую выращивали древние перуанцы. По сравнению со многими овощными культурами, томат для России — культура относительно новая. Выращивать томаты начали в южных районах страны в XVIII веке. 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2195324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33056"/>
            <a:ext cx="3111589" cy="2388144"/>
          </a:xfrm>
          <a:prstGeom prst="rect">
            <a:avLst/>
          </a:prstGeom>
        </p:spPr>
      </p:pic>
      <p:pic>
        <p:nvPicPr>
          <p:cNvPr id="4" name="Рисунок 3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356992"/>
            <a:ext cx="5220072" cy="278202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2627784" y="4869160"/>
            <a:ext cx="2880320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2938338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  <a:t>Когда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баклажан</a:t>
            </a:r>
            <a: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  <a:t> вошел в культуру точно не известно, предположительно в первом тысячелетии до нашей эры в тропических районах Восточной Индии. В Россию баклажан проник в XVII-XVIII веках. Сначала на юге начали выращивать эти теплолюбивые растения.</a:t>
            </a:r>
            <a:endParaRPr lang="ru-RU" sz="28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595cdc65bddbf4376229b228b11e22c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9229" y="3573016"/>
            <a:ext cx="3424771" cy="2808312"/>
          </a:xfrm>
          <a:prstGeom prst="rect">
            <a:avLst/>
          </a:prstGeom>
        </p:spPr>
      </p:pic>
      <p:pic>
        <p:nvPicPr>
          <p:cNvPr id="4" name="Рисунок 3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56992"/>
            <a:ext cx="5029278" cy="2728383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4067944" y="4437112"/>
            <a:ext cx="2304256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voshch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9144000" cy="68706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836712"/>
            <a:ext cx="8763761" cy="923330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Comic Sans MS" pitchFamily="66" charset="0"/>
              </a:rPr>
              <a:t>Спасибо за внимание!</a:t>
            </a:r>
            <a:endParaRPr lang="ru-RU" sz="5400" b="1" dirty="0">
              <a:ln>
                <a:solidFill>
                  <a:schemeClr val="bg1"/>
                </a:solidFill>
              </a:ln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3946450"/>
          </a:xfrm>
        </p:spPr>
        <p:txBody>
          <a:bodyPr>
            <a:normAutofit fontScale="90000"/>
          </a:bodyPr>
          <a:lstStyle/>
          <a:p>
            <a:pPr algn="l"/>
            <a:r>
              <a:rPr b="1" dirty="0" lang="ru-RU" smtClean="0" sz="2700">
                <a:solidFill>
                  <a:srgbClr val="FF0000"/>
                </a:solidFill>
                <a:latin charset="0" pitchFamily="66" typeface="Comic Sans MS"/>
              </a:rPr>
              <a:t>Репа</a:t>
            </a:r>
            <a:r>
              <a:rPr b="1" dirty="0" lang="ru-RU" smtClean="0" sz="2700">
                <a:solidFill>
                  <a:srgbClr val="FFCC00"/>
                </a:solidFill>
                <a:latin charset="0" pitchFamily="66" typeface="Comic Sans MS"/>
              </a:rPr>
              <a:t> </a:t>
            </a:r>
            <a:r>
              <a:rPr b="1" dirty="0" lang="ru-RU" smtClean="0" sz="2700">
                <a:solidFill>
                  <a:schemeClr val="accent6">
                    <a:lumMod val="75000"/>
                  </a:schemeClr>
                </a:solidFill>
                <a:latin charset="0" pitchFamily="66" typeface="Comic Sans MS"/>
              </a:rPr>
              <a:t>была одним из первых овощей, которые удостоились пристального внимания человечества. Человек научился культивировать репу около 4000 лет назад. Родина репы – Средиземноморье, Южная и Восточная Азия (в частности, Сибирь). В России репа заслужила любовь и уважение ещё в далёкие дохристианские времена. Репу по праву можно назвать прародительницей овощных культур, возделываемых на Руси и исконно русским овощем.</a:t>
            </a:r>
            <a:r>
              <a:rPr b="1" dirty="0" lang="ru-RU" smtClean="0" sz="2700">
                <a:solidFill>
                  <a:srgbClr val="FFCC00"/>
                </a:solidFill>
                <a:latin charset="0" pitchFamily="66" typeface="Comic Sans MS"/>
              </a:rPr>
              <a:t/>
            </a:r>
            <a:br>
              <a:rPr b="1" dirty="0" lang="ru-RU" smtClean="0" sz="2700">
                <a:solidFill>
                  <a:srgbClr val="FFCC00"/>
                </a:solidFill>
                <a:latin charset="0" pitchFamily="66" typeface="Comic Sans MS"/>
              </a:rPr>
            </a:br>
            <a:r>
              <a:rPr dirty="0" lang="ru-RU" smtClean="0" sz="2400"/>
              <a:t/>
            </a:r>
            <a:br>
              <a:rPr dirty="0" lang="ru-RU" smtClean="0" sz="2400"/>
            </a:br>
            <a:endParaRPr dirty="0" lang="ru-RU" sz="2400"/>
          </a:p>
        </p:txBody>
      </p:sp>
      <p:pic>
        <p:nvPicPr>
          <p:cNvPr descr="i_006.jpg" id="4" name="Рисунок 3"/>
          <p:cNvPicPr>
            <a:picLocks noChangeAspect="1"/>
          </p:cNvPicPr>
          <p:nvPr/>
        </p:nvPicPr>
        <p:blipFill>
          <a:blip cstate="print" r:embed="rId2"/>
          <a:srcRect r="58"/>
          <a:stretch>
            <a:fillRect/>
          </a:stretch>
        </p:blipFill>
        <p:spPr>
          <a:xfrm>
            <a:off x="4932040" y="4077072"/>
            <a:ext cx="4032448" cy="2376264"/>
          </a:xfrm>
          <a:prstGeom prst="rect">
            <a:avLst/>
          </a:prstGeom>
        </p:spPr>
      </p:pic>
      <p:pic>
        <p:nvPicPr>
          <p:cNvPr descr="067_large.jpg" id="5" name="Рисунок 4"/>
          <p:cNvPicPr>
            <a:picLocks noChangeAspect="1"/>
          </p:cNvPicPr>
          <p:nvPr/>
        </p:nvPicPr>
        <p:blipFill>
          <a:blip cstate="print" r:embed="rId3"/>
          <a:stretch>
            <a:fillRect/>
          </a:stretch>
        </p:blipFill>
        <p:spPr>
          <a:xfrm>
            <a:off x="0" y="4077072"/>
            <a:ext cx="4593827" cy="2448272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915816" y="4725144"/>
            <a:ext cx="2232248" cy="10801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3635896" y="4581128"/>
            <a:ext cx="1440160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with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7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9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0" nodeType="with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12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3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14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286633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solidFill>
                  <a:srgbClr val="00B050"/>
                </a:solidFill>
                <a:latin typeface="Comic Sans MS" pitchFamily="66" charset="0"/>
              </a:rPr>
              <a:t>Родиной </a:t>
            </a:r>
            <a:r>
              <a:rPr lang="ru-RU" sz="3100" b="1" dirty="0" smtClean="0">
                <a:solidFill>
                  <a:srgbClr val="FF0000"/>
                </a:solidFill>
                <a:latin typeface="Comic Sans MS" pitchFamily="66" charset="0"/>
              </a:rPr>
              <a:t>капусты</a:t>
            </a:r>
            <a:r>
              <a:rPr lang="ru-RU" sz="3100" b="1" dirty="0" smtClean="0">
                <a:solidFill>
                  <a:srgbClr val="00B050"/>
                </a:solidFill>
                <a:latin typeface="Comic Sans MS" pitchFamily="66" charset="0"/>
              </a:rPr>
              <a:t> принято считать Средиземноморскую область.</a:t>
            </a:r>
            <a:br>
              <a:rPr lang="ru-RU" sz="3100" b="1" dirty="0" smtClean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ru-RU" sz="3100" b="1" dirty="0" smtClean="0">
                <a:solidFill>
                  <a:srgbClr val="00B050"/>
                </a:solidFill>
                <a:latin typeface="Comic Sans MS" pitchFamily="66" charset="0"/>
              </a:rPr>
              <a:t>В Россию капусту завезли примерно в IX веке греко-римские переселенцы. Примерно к XII веку капусту уже возделывали почти на всей территории России.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3" name="Рисунок 2" descr="067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56992"/>
            <a:ext cx="5029278" cy="2728383"/>
          </a:xfrm>
          <a:prstGeom prst="rect">
            <a:avLst/>
          </a:prstGeom>
        </p:spPr>
      </p:pic>
      <p:pic>
        <p:nvPicPr>
          <p:cNvPr id="4" name="Рисунок 3" descr="kapus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3933056"/>
            <a:ext cx="3491880" cy="255605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3491880" y="4149080"/>
            <a:ext cx="2520280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401845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Родина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чеснока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- Средняя Азия. Возделывали его и в Древнем Египте, и в Греции, и в Риме, и в Индии. Там не боялись крепких запахов. А в Древнем Китае чеснок должен был распугивать злых духов во время погребальной церемонии. На Руси чеснок появился в былинные времена, примерно в IX веке, и быстро распространился: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«С чесноком все вкусно - не жуй, не глотай, только брови подымай!» 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" name="Рисунок 2" descr="49543fcd765044cbe530ca65192f18f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4221088"/>
            <a:ext cx="3221179" cy="2363540"/>
          </a:xfrm>
          <a:prstGeom prst="rect">
            <a:avLst/>
          </a:prstGeom>
        </p:spPr>
      </p:pic>
      <p:pic>
        <p:nvPicPr>
          <p:cNvPr id="4" name="Рисунок 3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861048"/>
            <a:ext cx="5220072" cy="278202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4355976" y="4581128"/>
            <a:ext cx="2232248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3298378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CC9900"/>
                </a:solidFill>
                <a:latin typeface="Comic Sans MS" pitchFamily="66" charset="0"/>
              </a:rPr>
              <a:t>Репчатый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лук</a:t>
            </a:r>
            <a:r>
              <a:rPr lang="ru-RU" sz="2800" b="1" dirty="0" smtClean="0">
                <a:solidFill>
                  <a:srgbClr val="CC9900"/>
                </a:solidFill>
                <a:latin typeface="Comic Sans MS" pitchFamily="66" charset="0"/>
              </a:rPr>
              <a:t> уже за четыре тысячи лет до нашей эры выращивали в Средней Азии и Афганистане, откуда он постепенно и распространился по свету. Знали его в Древней Греции и Риме, где его использовали не только в пищу, но и в лечебных целях. В России этот лук появился в X</a:t>
            </a:r>
            <a:r>
              <a:rPr lang="en-US" sz="2800" b="1" dirty="0" smtClean="0">
                <a:solidFill>
                  <a:srgbClr val="CC9900"/>
                </a:solidFill>
                <a:latin typeface="Comic Sans MS" pitchFamily="66" charset="0"/>
              </a:rPr>
              <a:t>II</a:t>
            </a:r>
            <a:r>
              <a:rPr lang="ru-RU" sz="2800" b="1" dirty="0" smtClean="0">
                <a:solidFill>
                  <a:srgbClr val="CC9900"/>
                </a:solidFill>
                <a:latin typeface="Comic Sans MS" pitchFamily="66" charset="0"/>
              </a:rPr>
              <a:t> веке. </a:t>
            </a:r>
            <a:br>
              <a:rPr lang="ru-RU" sz="2800" b="1" dirty="0" smtClean="0">
                <a:solidFill>
                  <a:srgbClr val="CC9900"/>
                </a:solidFill>
                <a:latin typeface="Comic Sans MS" pitchFamily="66" charset="0"/>
              </a:rPr>
            </a:br>
            <a:endParaRPr lang="ru-RU" sz="2800" b="1" dirty="0">
              <a:solidFill>
                <a:srgbClr val="CC9900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35582342_4lu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3933056"/>
            <a:ext cx="2694639" cy="2520280"/>
          </a:xfrm>
          <a:prstGeom prst="rect">
            <a:avLst/>
          </a:prstGeom>
        </p:spPr>
      </p:pic>
      <p:pic>
        <p:nvPicPr>
          <p:cNvPr id="4" name="Рисунок 3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429000"/>
            <a:ext cx="5220072" cy="278202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4283968" y="4149080"/>
            <a:ext cx="2664296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2938338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660066"/>
                </a:solidFill>
                <a:latin typeface="Comic Sans MS" pitchFamily="66" charset="0"/>
              </a:rPr>
              <a:t>Культурная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свекла </a:t>
            </a:r>
            <a:r>
              <a:rPr lang="ru-RU" sz="2800" b="1" dirty="0" smtClean="0">
                <a:solidFill>
                  <a:srgbClr val="660066"/>
                </a:solidFill>
                <a:latin typeface="Comic Sans MS" pitchFamily="66" charset="0"/>
              </a:rPr>
              <a:t>возникла в глубокой древности в долинах Тигра и Евфрата, где до сих пор растет дикий родоначальник этого овоща. К XIV веку свекла в России распространилась повсеместно. В XVII—XVIII веках россияне уже считали этот овощ местным растением.</a:t>
            </a:r>
            <a:endParaRPr lang="ru-RU" sz="2800" b="1" dirty="0">
              <a:solidFill>
                <a:srgbClr val="660066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remolacha_dstudio_0004_capa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3933056"/>
            <a:ext cx="2945904" cy="2209428"/>
          </a:xfrm>
          <a:prstGeom prst="rect">
            <a:avLst/>
          </a:prstGeom>
        </p:spPr>
      </p:pic>
      <p:pic>
        <p:nvPicPr>
          <p:cNvPr id="4" name="Рисунок 3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429000"/>
            <a:ext cx="5220072" cy="278202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3923928" y="4365104"/>
            <a:ext cx="23042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2578298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Человечество употребляет уже 4 тысячи лет  древнейший корнеплод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морковь</a:t>
            </a:r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. Родина моркови - Афганистан. В России морковь появилась в XVI столетии. Лекари считали ее лечебной и прописывали больным свежую морковь с медом.</a:t>
            </a:r>
            <a:endParaRPr lang="ru-RU" sz="28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morkov_moloda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31632" y="3545632"/>
            <a:ext cx="3312368" cy="3312368"/>
          </a:xfrm>
          <a:prstGeom prst="rect">
            <a:avLst/>
          </a:prstGeom>
        </p:spPr>
      </p:pic>
      <p:pic>
        <p:nvPicPr>
          <p:cNvPr id="4" name="Рисунок 3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789040"/>
            <a:ext cx="5220072" cy="278202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283968" y="4077072"/>
            <a:ext cx="2088232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50629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Историки считают, что победное шествие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тыквы</a:t>
            </a:r>
            <a:r>
              <a:rPr lang="ru-RU" sz="2800" b="1" dirty="0" smtClean="0">
                <a:solidFill>
                  <a:srgbClr val="FF6600"/>
                </a:solidFill>
                <a:latin typeface="Comic Sans MS" pitchFamily="66" charset="0"/>
              </a:rPr>
              <a:t> по всему миру началось из Центральной и Южной Америки. В России тыква появилась в XVI веке , но широкое распространение на угодьях русских помещиков она получила только начиная с XVIII века. </a:t>
            </a:r>
            <a:endParaRPr lang="ru-RU" sz="28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Kulinarnye-zagotovki-tykvy-600x4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501008"/>
            <a:ext cx="3721596" cy="2797400"/>
          </a:xfrm>
          <a:prstGeom prst="rect">
            <a:avLst/>
          </a:prstGeom>
        </p:spPr>
      </p:pic>
      <p:pic>
        <p:nvPicPr>
          <p:cNvPr id="4" name="Рисунок 3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356993"/>
            <a:ext cx="5220072" cy="278202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707904" y="4221088"/>
            <a:ext cx="1656184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707904" y="4581128"/>
            <a:ext cx="2160240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A50021"/>
                </a:solidFill>
                <a:latin typeface="Comic Sans MS" pitchFamily="66" charset="0"/>
              </a:rPr>
              <a:t>Родиной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перца</a:t>
            </a:r>
            <a:r>
              <a:rPr lang="ru-RU" sz="2800" b="1" dirty="0" smtClean="0">
                <a:solidFill>
                  <a:srgbClr val="A50021"/>
                </a:solidFill>
                <a:latin typeface="Comic Sans MS" pitchFamily="66" charset="0"/>
              </a:rPr>
              <a:t> считаются Мексика и Гватемала, где и теперь встречается большое разнообразие форм этого вида. Первые сведения о появлении перца в Европе относятся к концу XV века.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A50021"/>
                </a:solidFill>
                <a:latin typeface="Comic Sans MS" pitchFamily="66" charset="0"/>
              </a:rPr>
              <a:t>Кстати Болгария стала второй родиной перца.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A50021"/>
                </a:solidFill>
                <a:latin typeface="Comic Sans MS" pitchFamily="66" charset="0"/>
              </a:rPr>
              <a:t>В России перец впервые появился в конце XVI века.</a:t>
            </a:r>
            <a:endParaRPr lang="ru-RU" sz="2800" b="1" dirty="0">
              <a:solidFill>
                <a:srgbClr val="A50021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28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45024"/>
            <a:ext cx="3212976" cy="3212976"/>
          </a:xfrm>
          <a:prstGeom prst="rect">
            <a:avLst/>
          </a:prstGeom>
        </p:spPr>
      </p:pic>
      <p:pic>
        <p:nvPicPr>
          <p:cNvPr id="5" name="Рисунок 4" descr="06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356992"/>
            <a:ext cx="5220072" cy="278202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3131840" y="4437112"/>
            <a:ext cx="1944216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419872" y="4005064"/>
            <a:ext cx="3600400" cy="1512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452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Откуда овощи в Россию пришли?</vt:lpstr>
      <vt:lpstr>Репа была одним из первых овощей, которые удостоились пристального внимания человечества. Человек научился культивировать репу около 4000 лет назад. Родина репы – Средиземноморье, Южная и Восточная Азия (в частности, Сибирь). В России репа заслужила любовь и уважение ещё в далёкие дохристианские времена. Репу по праву можно назвать прародительницей овощных культур, возделываемых на Руси и исконно русским овощем.  </vt:lpstr>
      <vt:lpstr>Родиной капусты принято считать Средиземноморскую область. В Россию капусту завезли примерно в IX веке греко-римские переселенцы. Примерно к XII веку капусту уже возделывали почти на всей территории России.  </vt:lpstr>
      <vt:lpstr>Родина чеснока - Средняя Азия. Возделывали его и в Древнем Египте, и в Греции, и в Риме, и в Индии. Там не боялись крепких запахов. А в Древнем Китае чеснок должен был распугивать злых духов во время погребальной церемонии. На Руси чеснок появился в былинные времена, примерно в IX веке, и быстро распространился:  «С чесноком все вкусно - не жуй, не глотай, только брови подымай!»  </vt:lpstr>
      <vt:lpstr>Репчатый лук уже за четыре тысячи лет до нашей эры выращивали в Средней Азии и Афганистане, откуда он постепенно и распространился по свету. Знали его в Древней Греции и Риме, где его использовали не только в пищу, но и в лечебных целях. В России этот лук появился в XII веке.  </vt:lpstr>
      <vt:lpstr>Культурная свекла возникла в глубокой древности в долинах Тигра и Евфрата, где до сих пор растет дикий родоначальник этого овоща. К XIV веку свекла в России распространилась повсеместно. В XVII—XVIII веках россияне уже считали этот овощ местным растением.</vt:lpstr>
      <vt:lpstr>Человечество употребляет уже 4 тысячи лет  древнейший корнеплод морковь. Родина моркови - Афганистан. В России морковь появилась в XVI столетии. Лекари считали ее лечебной и прописывали больным свежую морковь с медом.</vt:lpstr>
      <vt:lpstr>Историки считают, что победное шествие тыквы по всему миру началось из Центральной и Южной Америки. В России тыква появилась в XVI веке , но широкое распространение на угодьях русских помещиков она получила только начиная с XVIII века. </vt:lpstr>
      <vt:lpstr>Родиной перца считаются Мексика и Гватемала, где и теперь встречается большое разнообразие форм этого вида. Первые сведения о появлении перца в Европе относятся к концу XV века. Кстати Болгария стала второй родиной перца. В России перец впервые появился в конце XVI века.</vt:lpstr>
      <vt:lpstr>Начало истории выращивания огурцов теряется в глубине веков. Возраст культурного огурца от 4 до 6 тысяч лет. Его родиной являются тропические и субтропические районы Индии и Китая. Установить точное время появления огурца на Руси довольно сложно. Упоминания о нем есть в записках немецкого путешественника в 30-х годах XVII века.</vt:lpstr>
      <vt:lpstr>Родина картофеля – Южная Америка. Появление в России картофеля связывают с именем Петра I, который в конце XVII века прислал в столицу мешок клубней из Голландии. Только в XIX–XX веках картофель стал считаться в России «вторым хлебом»,вытеснив репу.</vt:lpstr>
      <vt:lpstr>Родиной редиса считается Средняя Азия. Там редис был известен с древнейших времен. В Европе редис стал возделываться с XVI века. В Россию редис завёз из Амстердама Пётр I.</vt:lpstr>
      <vt:lpstr>Многие ученые полагают, что впервые помидоры обнаружили в Южной Америке. Томат относят к культуре V века, которую выращивали древние перуанцы. По сравнению со многими овощными культурами, томат для России — культура относительно новая. Выращивать томаты начали в южных районах страны в XVIII веке. </vt:lpstr>
      <vt:lpstr>Когда баклажан вошел в культуру точно не известно, предположительно в первом тысячелетии до нашей эры в тропических районах Восточной Индии. В Россию баклажан проник в XVII-XVIII веках. Сначала на юге начали выращивать эти теплолюбивые растения.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Откуда овощи в Россию пришли?</dc:title>
  <dc:creator>Аленка</dc:creator>
  <cp:lastModifiedBy>Аленка</cp:lastModifiedBy>
  <cp:revision>25</cp:revision>
  <dcterms:created xsi:type="dcterms:W3CDTF">2014-02-17T14:26:04Z</dcterms:created>
  <dcterms:modified xsi:type="dcterms:W3CDTF">2014-06-16T11:12:04Z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380409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