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5" r:id="rId5"/>
    <p:sldId id="260" r:id="rId6"/>
    <p:sldId id="259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B4FFB-3B42-4CDA-9FC9-1DD1B4BD1334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81753-D005-487F-9015-EDB27F569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8303-3E5C-4C0C-9F22-A9573985B873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DF66A-E897-458D-AED3-672E41417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A307D-492C-46E2-8FD1-974B9ED2AC38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8E2DE-E1D6-433C-BAB0-913D51D43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90E8074-E8A2-4917-A6A0-1B0A6A68E923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963F153-D4C8-4F48-9E5C-25357C44D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2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2EA16-57A6-4DF3-9C09-B2E188F91D0E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1539E-25BB-4770-AC06-B788C86D4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97542-C3A8-4820-B843-FB343EC7655F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F91EC-3ED7-415F-B558-F99305CA4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3247-3AD1-4AD2-A7EF-99642386147F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783D8-319E-4F2A-BEB4-EE05F8205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626D5A2-1BC9-4A14-9271-C6FE5B1C0CDB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23DC81-5A25-4B87-AD65-5E597647E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B3BBD-CCE3-4C6E-B8AD-EEDE575C1AFD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86C16-379E-4517-A931-2F8B8DB66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50E2634-5F36-4380-BCE8-5BC6CBF9F589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BC39A62-3A94-4E50-BE6A-9BBF34C4C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24C2267-73D1-4174-A606-E5564801F202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D857143-0AC2-4564-8412-5C085E74B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813C547-24A0-40BF-9A9B-F487E53014CD}" type="datetimeFigureOut">
              <a:rPr lang="ru-RU"/>
              <a:pPr>
                <a:defRPr/>
              </a:pPr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6CE6E43-A667-4637-BEED-F21907EE3A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72" r:id="rId4"/>
    <p:sldLayoutId id="2147483773" r:id="rId5"/>
    <p:sldLayoutId id="2147483780" r:id="rId6"/>
    <p:sldLayoutId id="2147483774" r:id="rId7"/>
    <p:sldLayoutId id="2147483781" r:id="rId8"/>
    <p:sldLayoutId id="2147483782" r:id="rId9"/>
    <p:sldLayoutId id="2147483775" r:id="rId10"/>
    <p:sldLayoutId id="21474837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Documents%20and%20Settings\Admin\&#1056;&#1072;&#1073;&#1086;&#1095;&#1080;&#1081;%20&#1089;&#1090;&#1086;&#1083;\hor_vsesoyuznogo_radio_-_utro_krasit_nezhnym_svetom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714375" y="142875"/>
            <a:ext cx="8001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CC0000"/>
                </a:solidFill>
                <a:latin typeface="Century Schoolbook" pitchFamily="18" charset="0"/>
              </a:rPr>
              <a:t>1 мая – </a:t>
            </a:r>
          </a:p>
          <a:p>
            <a:pPr algn="ctr"/>
            <a:r>
              <a:rPr lang="ru-RU" sz="4800" b="1">
                <a:solidFill>
                  <a:srgbClr val="CC0000"/>
                </a:solidFill>
                <a:latin typeface="Century Schoolbook" pitchFamily="18" charset="0"/>
              </a:rPr>
              <a:t>праздник весны и труда</a:t>
            </a:r>
            <a:endParaRPr lang="ru-RU" sz="4800">
              <a:latin typeface="Century Schoolbook" pitchFamily="18" charset="0"/>
            </a:endParaRPr>
          </a:p>
        </p:txBody>
      </p:sp>
      <p:pic>
        <p:nvPicPr>
          <p:cNvPr id="5" name="Содержимое 4" descr="Картинка 98 из 479893"/>
          <p:cNvPicPr>
            <a:picLocks noGrp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85938" y="2143125"/>
            <a:ext cx="5430837" cy="34575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313"/>
            <a:ext cx="4038600" cy="59118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7030A0"/>
                </a:solidFill>
              </a:rPr>
              <a:t>В 1917 году Первомай начали праздновать  во всех городах массовыми гуляниями на природе -  маёвками. </a:t>
            </a:r>
          </a:p>
          <a:p>
            <a:pPr eaLnBrk="1" hangingPunct="1">
              <a:buFont typeface="Wingdings" pitchFamily="2" charset="2"/>
              <a:buNone/>
            </a:pPr>
            <a:endParaRPr lang="ru-RU" i="1" smtClean="0"/>
          </a:p>
          <a:p>
            <a:pPr eaLnBrk="1" hangingPunct="1"/>
            <a:r>
              <a:rPr lang="ru-RU" b="1" i="1" smtClean="0">
                <a:solidFill>
                  <a:srgbClr val="CC0000"/>
                </a:solidFill>
              </a:rPr>
              <a:t>В СССР 1 мая  стал любимым праздником для трудящихся, получивших на празднование этого дня два выходных. </a:t>
            </a:r>
            <a:endParaRPr lang="ru-RU" b="1" smtClean="0">
              <a:solidFill>
                <a:srgbClr val="CC0000"/>
              </a:solidFill>
            </a:endParaRPr>
          </a:p>
          <a:p>
            <a:pPr eaLnBrk="1" hangingPunct="1"/>
            <a:endParaRPr lang="ru-RU" sz="1400" smtClean="0"/>
          </a:p>
          <a:p>
            <a:pPr eaLnBrk="1" hangingPunct="1"/>
            <a:endParaRPr lang="ru-RU" smtClean="0"/>
          </a:p>
        </p:txBody>
      </p:sp>
      <p:pic>
        <p:nvPicPr>
          <p:cNvPr id="5" name="Содержимое 4" descr="Картинка 70 из 11664"/>
          <p:cNvPicPr>
            <a:picLocks noGr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727200"/>
            <a:ext cx="4038600" cy="3028950"/>
          </a:xfr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285750"/>
            <a:ext cx="8115300" cy="2000250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80 лет этот праздник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официально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именовался </a:t>
            </a:r>
            <a:r>
              <a:rPr lang="ru-RU" sz="3600" b="1" i="1" dirty="0">
                <a:solidFill>
                  <a:srgbClr val="FF0000"/>
                </a:solidFill>
              </a:rPr>
              <a:t>Днём международной солидарности трудящихся. 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b="1" i="1" dirty="0" smtClean="0">
              <a:solidFill>
                <a:srgbClr val="FF0000"/>
              </a:solidFill>
            </a:endParaRPr>
          </a:p>
        </p:txBody>
      </p:sp>
      <p:pic>
        <p:nvPicPr>
          <p:cNvPr id="10243" name="Содержимое 8" descr="1210743647_1-may-05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2348880"/>
            <a:ext cx="7231063" cy="4345608"/>
          </a:xfrm>
        </p:spPr>
      </p:pic>
      <p:pic>
        <p:nvPicPr>
          <p:cNvPr id="4" name="hor_vsesoyuznogo_radio_-_utro_krasit_nezhnym_svet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58188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5072062" cy="26431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Проводились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демонстрации, люди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отсылали друг другу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открытки с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поздравлениями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1  мая.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1267" name="Picture 4" descr="34f4817113d3ec4b234f165902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928938"/>
            <a:ext cx="3810000" cy="3810000"/>
          </a:xfrm>
          <a:solidFill>
            <a:srgbClr val="FFCCFF"/>
          </a:solidFill>
        </p:spPr>
      </p:pic>
      <p:pic>
        <p:nvPicPr>
          <p:cNvPr id="11268" name="Picture 5" descr="3966bd6bdc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642938"/>
            <a:ext cx="3905250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Содержимое 4" descr="Картинка 62 из 485300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артинка 99 из 11555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785794"/>
            <a:ext cx="4095780" cy="4506137"/>
          </a:xfr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5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214313"/>
            <a:ext cx="4038600" cy="5911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Выходи на улицу - не сиди ты дома,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B050"/>
                </a:solidFill>
              </a:rPr>
              <a:t>Весь народ с флажками, ходит по дорогам.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0070C0"/>
                </a:solidFill>
              </a:rPr>
              <a:t>Ты не думай долго, тоже флаг хватай!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7030A0"/>
                </a:solidFill>
              </a:rPr>
              <a:t>Если нету флага, шарик надувай!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FFC000"/>
                </a:solidFill>
              </a:rPr>
              <a:t>И вперед, с колонной - весело шагай,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b="1" smtClean="0">
                <a:solidFill>
                  <a:srgbClr val="FF0000"/>
                </a:solidFill>
              </a:rPr>
              <a:t>Ведь сегодня праздник - праздник Первомай!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214313"/>
            <a:ext cx="4352925" cy="591185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solidFill>
                  <a:srgbClr val="0070C0"/>
                </a:solidFill>
              </a:rPr>
              <a:t>В 1992 году День международной солидарности трудящихся всех стран переименовали в </a:t>
            </a:r>
            <a:r>
              <a:rPr lang="ru-RU" b="1" dirty="0" smtClean="0">
                <a:solidFill>
                  <a:srgbClr val="FF0000"/>
                </a:solidFill>
              </a:rPr>
              <a:t>Праздник весны и труда.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solidFill>
                  <a:srgbClr val="FF9900"/>
                </a:solidFill>
              </a:rPr>
              <a:t> Первомай — первый и настоящий праздник весны.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solidFill>
                  <a:srgbClr val="00B050"/>
                </a:solidFill>
              </a:rPr>
              <a:t>С приходом теплого весеннего сезона, люди радостно встречали этот день и всенародно шли на демонстрации. Встречались с  друзьями и  близкими. Устраивали пикники на природе.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pic>
        <p:nvPicPr>
          <p:cNvPr id="14339" name="Picture 4" descr="000hk7q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428625"/>
            <a:ext cx="4038600" cy="5715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d5cc3bb6b2e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638" y="1000125"/>
            <a:ext cx="4397375" cy="5126038"/>
          </a:xfrm>
        </p:spPr>
      </p:pic>
      <p:pic>
        <p:nvPicPr>
          <p:cNvPr id="15363" name="Picture 7" descr="47f505f0af3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9125" y="1214438"/>
            <a:ext cx="4554538" cy="4552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8f2a6e6749c7a8fe0fb478246d7242912410007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352800"/>
            <a:ext cx="47625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18915690000c1b6a50eb818f5b34560d53c1ccb0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2400"/>
            <a:ext cx="42862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49fb72a2-d7a1-36c7-10a9-5abac736f91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4800"/>
            <a:ext cx="40957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</TotalTime>
  <Words>86</Words>
  <Application>Microsoft Office PowerPoint</Application>
  <PresentationFormat>Экран (4:3)</PresentationFormat>
  <Paragraphs>22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АНАСТАСИЯ</cp:lastModifiedBy>
  <cp:revision>7</cp:revision>
  <dcterms:created xsi:type="dcterms:W3CDTF">2012-04-29T16:54:07Z</dcterms:created>
  <dcterms:modified xsi:type="dcterms:W3CDTF">2020-04-26T12:53:12Z</dcterms:modified>
</cp:coreProperties>
</file>