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1" r:id="rId3"/>
    <p:sldId id="286" r:id="rId4"/>
    <p:sldId id="273" r:id="rId5"/>
    <p:sldId id="275" r:id="rId6"/>
    <p:sldId id="278" r:id="rId7"/>
    <p:sldId id="280" r:id="rId8"/>
    <p:sldId id="284" r:id="rId9"/>
    <p:sldId id="281" r:id="rId10"/>
    <p:sldId id="282" r:id="rId11"/>
    <p:sldId id="285" r:id="rId12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1660"/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 varScale="1">
        <p:scale>
          <a:sx n="61" d="100"/>
          <a:sy n="61" d="100"/>
        </p:scale>
        <p:origin x="6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52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683C74B-7354-47ED-AEB7-425E01F0809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F6B649-AB6B-46DC-AE29-D1E1D762D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DA7EE3-D0C6-4FB2-BBC6-8033FB5FD2DA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9BF110-E5B8-454A-B4B1-9A02DA06D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CDE874-6EFA-4401-A9A8-21EB4524D0E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641167"/>
            <a:ext cx="6892032" cy="122413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53975"/>
            <a:ext cx="8713788" cy="118427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4300" y="1628775"/>
            <a:ext cx="5111750" cy="49688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53374"/>
            <a:ext cx="8712968" cy="118522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/>
          <p:cNvSpPr>
            <a:spLocks noGrp="1"/>
          </p:cNvSpPr>
          <p:nvPr>
            <p:ph idx="1"/>
          </p:nvPr>
        </p:nvSpPr>
        <p:spPr>
          <a:xfrm>
            <a:off x="3923928" y="1628800"/>
            <a:ext cx="5112568" cy="496855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53975"/>
            <a:ext cx="8713788" cy="1184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924300" y="1628775"/>
            <a:ext cx="51117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028" name="Рисунок 6">
            <a:hlinkClick r:id="rId15"/>
          </p:cNvPr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1620838" y="46038"/>
            <a:ext cx="757238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62" r:id="rId10"/>
    <p:sldLayoutId id="2147483651" r:id="rId11"/>
    <p:sldLayoutId id="2147483660" r:id="rId12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388" y="0"/>
            <a:ext cx="8713787" cy="10525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Специальные беговые упражнения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95288" y="260350"/>
            <a:ext cx="806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4067175" y="321310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2841625" y="3246438"/>
            <a:ext cx="5762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>
              <a:solidFill>
                <a:srgbClr val="241660"/>
              </a:solidFill>
            </a:endParaRPr>
          </a:p>
        </p:txBody>
      </p:sp>
      <p:pic>
        <p:nvPicPr>
          <p:cNvPr id="48138" name="Picture 10" descr="beg-spinoy-vpered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644900"/>
            <a:ext cx="3744912" cy="3016250"/>
          </a:xfrm>
          <a:prstGeom prst="rect">
            <a:avLst/>
          </a:prstGeom>
          <a:noFill/>
        </p:spPr>
      </p:pic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395288" y="260350"/>
            <a:ext cx="813752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Бег спиной вперед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 используется для улучшения координационных способностей</a:t>
            </a:r>
            <a:r>
              <a:rPr lang="ru-RU"/>
              <a:t> </a:t>
            </a:r>
            <a:endParaRPr lang="ru-RU" b="1">
              <a:solidFill>
                <a:schemeClr val="bg1"/>
              </a:solidFill>
            </a:endParaRPr>
          </a:p>
          <a:p>
            <a:pPr algn="ctr"/>
            <a:r>
              <a:rPr lang="ru-RU" b="1">
                <a:solidFill>
                  <a:schemeClr val="bg1"/>
                </a:solidFill>
              </a:rPr>
              <a:t>Выполнение: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Встаньте спиной к беговой дорожке. Согнув ногу отведите ее назад и поставьте на носок. Выполните отталкивание и повторите тоже другой ногой. Контролируйте силу отталкивания. Если выполнить слишком сильный толчок, то можно потерять равновесие и упасть. Во время выполнения смотрите через левое и правое плечо для предотвращения столкновения с бегущим навстречу спортсменом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Бег скрестным шагом</a:t>
            </a:r>
            <a:r>
              <a:rPr lang="ru-RU"/>
              <a:t>  </a:t>
            </a:r>
            <a:endParaRPr lang="ru-RU" sz="2400" b="1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Упражнение выполняется правым и левым боком поочередно. Руки вытянуты вперед и в процессе выполнения остаются не подвижны, так как работают только туловище и ноги.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Встаньте боком к дорожке и выполните шаг левой в левую сторону, после чего правой ногой выполните движение за левую ногу. Далее выполните шаг  левой в левую сторону, а затем шаг правой, но уже вперед левой ноги. Упражнение выполняется исключительно на носках</a:t>
            </a:r>
          </a:p>
        </p:txBody>
      </p:sp>
      <p:pic>
        <p:nvPicPr>
          <p:cNvPr id="52231" name="Picture 7" descr="hello_html_m545884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500438"/>
            <a:ext cx="3384550" cy="30432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Специальные беговые упражнения</a:t>
            </a:r>
            <a:r>
              <a:rPr lang="ru-RU" sz="4000">
                <a:latin typeface="Times New Roman" pitchFamily="18" charset="0"/>
              </a:rPr>
              <a:t> – это комплекс упражнений, направленный на развитие тех физических качеств, которые являются основными при занятиях бегом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dirty="0">
              <a:effectLst/>
              <a:latin typeface="Times New Roman" pitchFamily="18" charset="0"/>
            </a:endParaRP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xfrm>
            <a:off x="395288" y="1341438"/>
            <a:ext cx="8353425" cy="4968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Бе</a:t>
            </a:r>
            <a:r>
              <a:rPr lang="ru-RU" sz="2800" dirty="0">
                <a:latin typeface="Times New Roman" pitchFamily="18" charset="0"/>
              </a:rPr>
              <a:t>г – один из способов передвижения человека и животного</a:t>
            </a:r>
            <a:endParaRPr lang="ru-RU" sz="28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Беговые упражнения</a:t>
            </a:r>
            <a:r>
              <a:rPr lang="ru-RU" sz="2800" dirty="0">
                <a:latin typeface="Times New Roman" pitchFamily="18" charset="0"/>
              </a:rPr>
              <a:t> – упражнения, направленные  на развитие силы, мощности, скорости во время бега</a:t>
            </a:r>
            <a:endParaRPr lang="ru-RU" sz="28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Старт</a:t>
            </a:r>
            <a:r>
              <a:rPr lang="ru-RU" sz="2800" dirty="0">
                <a:latin typeface="Times New Roman" pitchFamily="18" charset="0"/>
              </a:rPr>
              <a:t> – начало бега</a:t>
            </a:r>
            <a:endParaRPr lang="ru-RU" sz="28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Мышцы</a:t>
            </a:r>
            <a:r>
              <a:rPr lang="ru-RU" sz="2800" dirty="0">
                <a:latin typeface="Times New Roman" pitchFamily="18" charset="0"/>
              </a:rPr>
              <a:t> – орган, с помощью которого организм способен производить движение</a:t>
            </a:r>
            <a:endParaRPr lang="ru-RU" sz="28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Толчковая нога</a:t>
            </a:r>
            <a:r>
              <a:rPr lang="ru-RU" sz="2800" dirty="0">
                <a:latin typeface="Times New Roman" pitchFamily="18" charset="0"/>
              </a:rPr>
              <a:t> – ведущая нога. Нога, которой отталкиваются при беге и прыжке. Более сильная</a:t>
            </a:r>
            <a:endParaRPr lang="ru-RU" sz="2800" b="1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b="1" dirty="0">
                <a:latin typeface="Times New Roman" pitchFamily="18" charset="0"/>
              </a:rPr>
              <a:t>Маховая нога</a:t>
            </a:r>
            <a:r>
              <a:rPr lang="ru-RU" sz="2800" dirty="0">
                <a:latin typeface="Times New Roman" pitchFamily="18" charset="0"/>
              </a:rPr>
              <a:t> – нога, которой замахиваются во время бега или прыжка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468313" y="260350"/>
            <a:ext cx="79914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Бег с высоким подниманием бедра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Выполняя упражнение следите за спиной, которая должна быть без сутулостей, а туловище лишь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слегка наклонено вперед. 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Руки согнуты в локтях на 45 градусов и работают разноименно с ногами. Колено поднимается до высоты при которой образует прямую линию с тазом или немного выше</a:t>
            </a:r>
          </a:p>
        </p:txBody>
      </p:sp>
      <p:pic>
        <p:nvPicPr>
          <p:cNvPr id="33800" name="Picture 8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2781300"/>
            <a:ext cx="4464050" cy="3689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Бег с захлестыванием голени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Руки работают как в предыдущем упражнении. Взгляд устремлен на 5-10 метров вперед. Во время выполнения пятки должны слегка касаться ягодиц. Упражнение выполняется без постановки пятки на поверхность (на носках). Необходимо следить за точностью движений и лишь потом увеличивать их частоту</a:t>
            </a:r>
          </a:p>
        </p:txBody>
      </p:sp>
      <p:pic>
        <p:nvPicPr>
          <p:cNvPr id="39943" name="Picture 7" descr="beg-na-meste-5ae2d35600d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2781300"/>
            <a:ext cx="3719513" cy="37195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Перекаты с пятки на носок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Суть упражнения заключается в неспешном поочередном перекатывании с пятки на носок. При этом необходимо делать акцент на носке, стараясь подняться максимально высоко</a:t>
            </a:r>
          </a:p>
        </p:txBody>
      </p:sp>
      <p:pic>
        <p:nvPicPr>
          <p:cNvPr id="43015" name="Picture 7" descr="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81300"/>
            <a:ext cx="8691563" cy="36925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Многоскоки</a:t>
            </a:r>
          </a:p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При отталкивании толчковая нога распрямляется, в то время как маховая согнута в колене. Приземление происходит на всю стопу с акцентом на толчок вперед. После отталкивания толчковая нога распрямляется, а маховая сгибается в коленном суставе. Руки работают аналогично бегу</a:t>
            </a:r>
          </a:p>
        </p:txBody>
      </p:sp>
      <p:pic>
        <p:nvPicPr>
          <p:cNvPr id="46087" name="Picture 7" descr="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429000"/>
            <a:ext cx="8623300" cy="28241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Подскоки</a:t>
            </a:r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 – это короткие прыжки с ноги на ногу с акцентом на высоту</a:t>
            </a:r>
            <a:endParaRPr lang="ru-RU" sz="2400" b="1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Выполнение: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Выполняется перекат с пятки на носок, но движение заканчивается несильным отталкиванием вверх. Для лучшего толчка при постановке стопы необходимо слегка согнуть ногу в коленном суставе, что создаст эффект пружины</a:t>
            </a:r>
          </a:p>
        </p:txBody>
      </p:sp>
      <p:pic>
        <p:nvPicPr>
          <p:cNvPr id="50183" name="Picture 7" descr="high-ski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3213100"/>
            <a:ext cx="5151437" cy="34337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b="1">
                <a:latin typeface="Times New Roman" pitchFamily="18" charset="0"/>
              </a:rPr>
              <a:t>   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3" name="Объект 1"/>
          <p:cNvSpPr>
            <a:spLocks/>
          </p:cNvSpPr>
          <p:nvPr/>
        </p:nvSpPr>
        <p:spPr bwMode="auto">
          <a:xfrm>
            <a:off x="3563938" y="549275"/>
            <a:ext cx="5472112" cy="58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Times New Roman" pitchFamily="18" charset="0"/>
              </a:rPr>
              <a:t>   </a:t>
            </a:r>
            <a:endParaRPr lang="ru-RU" sz="4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68313" y="260350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611188" y="260350"/>
            <a:ext cx="795496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Бег на прямых ногах</a:t>
            </a:r>
          </a:p>
          <a:p>
            <a:pPr algn="ctr"/>
            <a:r>
              <a:rPr lang="ru-RU" sz="2400" b="1">
                <a:solidFill>
                  <a:schemeClr val="bg1"/>
                </a:solidFill>
              </a:rPr>
              <a:t>Выполнение:</a:t>
            </a:r>
            <a:endParaRPr lang="ru-RU" sz="2400">
              <a:solidFill>
                <a:schemeClr val="bg1"/>
              </a:solidFill>
              <a:latin typeface="Times New Roman" pitchFamily="18" charset="0"/>
            </a:endParaRPr>
          </a:p>
          <a:p>
            <a:r>
              <a:rPr lang="ru-RU" sz="2000">
                <a:solidFill>
                  <a:schemeClr val="bg1"/>
                </a:solidFill>
                <a:latin typeface="Times New Roman" pitchFamily="18" charset="0"/>
              </a:rPr>
              <a:t>Руки согнуты в локтях и работают аналогично бегу. Бег происходит полностью на прямых ногах и с вытянутым носком. Постановка стопы осуществляется “плашмя”. Для эффективного продвижения необходимо выполнять максимально быстрое отталкивание толчковой ногой от поверхности </a:t>
            </a:r>
            <a:endParaRPr lang="ru-RU" sz="2000">
              <a:solidFill>
                <a:srgbClr val="241660"/>
              </a:solidFill>
              <a:latin typeface="Times New Roman" pitchFamily="18" charset="0"/>
            </a:endParaRPr>
          </a:p>
          <a:p>
            <a:endParaRPr lang="ru-RU" sz="2000">
              <a:solidFill>
                <a:srgbClr val="241660"/>
              </a:solidFill>
              <a:latin typeface="Times New Roman" pitchFamily="18" charset="0"/>
            </a:endParaRPr>
          </a:p>
        </p:txBody>
      </p:sp>
      <p:pic>
        <p:nvPicPr>
          <p:cNvPr id="47112" name="Picture 8" descr="zahlest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2781300"/>
            <a:ext cx="4457700" cy="34813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df9b5335210b0e05f62de9e881a8699d080f689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282</Words>
  <Application>Microsoft Office PowerPoint</Application>
  <PresentationFormat>Экран (4:3)</PresentationFormat>
  <Paragraphs>50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Специальные беговые упражнения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Бег</dc:title>
  <dc:creator>obstinate</dc:creator>
  <dc:description>Шаблон презентации с сайта https://presentation-creation.ru/</dc:description>
  <cp:lastModifiedBy>Владимир</cp:lastModifiedBy>
  <cp:revision>771</cp:revision>
  <dcterms:created xsi:type="dcterms:W3CDTF">2018-02-25T09:09:03Z</dcterms:created>
  <dcterms:modified xsi:type="dcterms:W3CDTF">2020-04-20T05:20:12Z</dcterms:modified>
</cp:coreProperties>
</file>