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  <p:sldId id="274" r:id="rId19"/>
    <p:sldId id="273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0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EF235-9D8A-4CCA-84AB-4D39DBE55920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FE92D2-09F1-47E5-8BBB-B3DD0E634EC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06E03-5A97-4088-A396-2524493422A5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4FB646-B545-423E-8B87-AAA918D1CC3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BB351-B002-489F-9B43-AEE964A6A2FA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4CF54-9D1F-4DE0-86C0-484E27C6478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A3B15-E5E1-41D5-A1D4-7C5E7DA93399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9A57F-94D3-447C-BC58-D013D62B870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E141C-5910-43B2-9A34-CEC3F32DBE7E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B3A59-4689-4419-B869-3C7E5F8DFCE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2F8DC-89D3-4437-A633-42C2F110CFB6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2AC3D7-4639-4941-8B74-212B9E82E06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7FA05-6026-42FE-A005-A7AC17BB6BCF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0F9EA-C7C1-4732-A563-A777C6AB95A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5F589-764E-4572-AE95-0BFD22DCD567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83046-9B4F-4B60-83DB-3C42B2A762C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BF6E-A353-4190-B4B5-D2BA59A4E75F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3FC81-EB03-459A-A463-807BCBBA67B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3969D-F67B-4087-9095-75824F637218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2C481-5D49-4110-A044-8C284588434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74DB-61D8-4113-9D55-FA390770F75E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A8933-8154-4C3F-B0C7-BB269371665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72E337-D795-49F8-9DE2-E9CB9BB4AD46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E0DDE16-2859-4F8B-B101-3D3BA5FB811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4313" y="214313"/>
            <a:ext cx="8715375" cy="2786062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357188" y="571500"/>
            <a:ext cx="8501062" cy="2071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 Учимся рисовать  птиц  </a:t>
            </a:r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313" y="428625"/>
            <a:ext cx="8575675" cy="10302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bIns="0" anchor="ctr">
            <a:spAutoFit/>
          </a:bodyPr>
          <a:lstStyle/>
          <a:p>
            <a:pPr algn="just" eaLnBrk="1" hangingPunct="1">
              <a:defRPr/>
            </a:pPr>
            <a:r>
              <a:rPr lang="ru-RU" sz="2400" b="1" i="1">
                <a:solidFill>
                  <a:srgbClr val="FF0000"/>
                </a:solidFill>
                <a:cs typeface="Times New Roman" pitchFamily="18" charset="0"/>
              </a:rPr>
              <a:t>                                         Цапля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Это цапля. Обратим внимание на её длинные шею и ноги. Клюв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у цапли длинный и похож на кончик карандаша.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/>
          <a:srcRect b="52235"/>
          <a:stretch>
            <a:fillRect/>
          </a:stretch>
        </p:blipFill>
        <p:spPr bwMode="auto">
          <a:xfrm>
            <a:off x="865188" y="1714500"/>
            <a:ext cx="7145337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2"/>
          <a:srcRect t="47765"/>
          <a:stretch>
            <a:fillRect/>
          </a:stretch>
        </p:blipFill>
        <p:spPr bwMode="auto">
          <a:xfrm>
            <a:off x="295275" y="203200"/>
            <a:ext cx="8348663" cy="62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50" y="214313"/>
            <a:ext cx="8639175" cy="14001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bIns="0" anchor="ctr">
            <a:spAutoFit/>
          </a:bodyPr>
          <a:lstStyle/>
          <a:p>
            <a:pPr algn="just" eaLnBrk="1" hangingPunct="1">
              <a:defRPr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                                          Утка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Утки бывают дикие и домашние. Домашние утки живут в доме 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человека, а дикие на зиму улетают в тёплые страны. Рисуя утку,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обратим внимание на её лапы. Они похожи на треугольники.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25604" name="Picture 4" descr="http://www.darwin.museum.ru/expos/floor2/img/b_du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3116"/>
            <a:ext cx="5429288" cy="4071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3675" y="0"/>
            <a:ext cx="6010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cepolina.com/photo/nature/animals/birds/duck/male_duck/2/duck_ma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929063" y="214313"/>
            <a:ext cx="4735512" cy="4000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indent="180975" algn="just" eaLnBrk="1" hangingPunct="1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А можно нарисовать и такую утку.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 b="52153"/>
          <a:stretch>
            <a:fillRect/>
          </a:stretch>
        </p:blipFill>
        <p:spPr bwMode="auto">
          <a:xfrm>
            <a:off x="257175" y="1928813"/>
            <a:ext cx="829627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t="47847"/>
          <a:stretch>
            <a:fillRect/>
          </a:stretch>
        </p:blipFill>
        <p:spPr bwMode="auto">
          <a:xfrm>
            <a:off x="146050" y="571500"/>
            <a:ext cx="86979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57188" y="214313"/>
            <a:ext cx="8080375" cy="1092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bIns="0" anchor="ctr">
            <a:spAutoFit/>
          </a:bodyPr>
          <a:lstStyle/>
          <a:p>
            <a:pPr indent="180975" eaLnBrk="1" hangingPunct="1">
              <a:defRPr/>
            </a:pPr>
            <a:r>
              <a:rPr lang="ru-RU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Курица</a:t>
            </a:r>
          </a:p>
          <a:p>
            <a:pPr indent="180975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Рисуя домашних птиц, обратим внимание на их цвет. Каким </a:t>
            </a:r>
          </a:p>
          <a:p>
            <a:pPr indent="180975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цветом раскрасить курицу? Какой у курицы клюв, лапы?</a:t>
            </a:r>
            <a:endParaRPr lang="ru-RU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18435" name="Picture 3" descr="http://infofermer.ru/wp-content/uploads/2011/02/moscovskie-chern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714500"/>
            <a:ext cx="51149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b="51086"/>
          <a:stretch>
            <a:fillRect/>
          </a:stretch>
        </p:blipFill>
        <p:spPr bwMode="auto">
          <a:xfrm>
            <a:off x="214313" y="1485900"/>
            <a:ext cx="8929687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t="47749"/>
          <a:stretch>
            <a:fillRect/>
          </a:stretch>
        </p:blipFill>
        <p:spPr bwMode="auto">
          <a:xfrm>
            <a:off x="381000" y="285750"/>
            <a:ext cx="8570913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85750" y="214313"/>
            <a:ext cx="7967663" cy="708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indent="180975" eaLnBrk="1" hangingPunct="1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Научиться рисовать птиц довольно легко, если следовать </a:t>
            </a:r>
          </a:p>
          <a:p>
            <a:pPr indent="180975" eaLnBrk="1" hangingPunct="1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схеме их зарисовки.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/>
          <a:srcRect l="7483" r="5128" b="66942"/>
          <a:stretch>
            <a:fillRect/>
          </a:stretch>
        </p:blipFill>
        <p:spPr bwMode="auto">
          <a:xfrm>
            <a:off x="500063" y="2286000"/>
            <a:ext cx="8358187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313" y="285750"/>
            <a:ext cx="8677275" cy="1092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bIns="0" anchor="ctr">
            <a:spAutoFit/>
          </a:bodyPr>
          <a:lstStyle/>
          <a:p>
            <a:pPr algn="just" eaLnBrk="1" hangingPunct="1">
              <a:defRPr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                        Петух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Каким цветом ты раскрасишь петуха? Обратим внимание на его 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хвост: отличается ли он от хвоста курицы или нет?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21507" name="Picture 3" descr="http://img1.liveinternet.ru/images/attach/c/3/76/571/76571711_petu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7688" y="1525588"/>
            <a:ext cx="4754562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b="51878"/>
          <a:stretch>
            <a:fillRect/>
          </a:stretch>
        </p:blipFill>
        <p:spPr bwMode="auto">
          <a:xfrm>
            <a:off x="285750" y="1214438"/>
            <a:ext cx="8607425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t="48122"/>
          <a:stretch>
            <a:fillRect/>
          </a:stretch>
        </p:blipFill>
        <p:spPr bwMode="auto">
          <a:xfrm>
            <a:off x="258763" y="357188"/>
            <a:ext cx="858043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2324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bIns="0" anchor="ctr">
            <a:spAutoFit/>
          </a:bodyPr>
          <a:lstStyle/>
          <a:p>
            <a:pPr algn="just" eaLnBrk="1" hangingPunct="1">
              <a:defRPr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                        Цыплёнок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Начиная рисовать цыплёнка, нарисуем два кружочка, заходящих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друг на друга. При этом помним, что кружочек, изображающий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голову, гораздо меньше кружочка-туловища. Затем дорисуем 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ножки, клюв — и маленький, похожий на жёлтый пуховый шарик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цыплёнок готов. Раскрасим его жёлтой краской, а красной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— лапки и клюв.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24579" name="Picture 3" descr="http://fomuvi.ru/wp-content/uploads/2010/06/%D1%86%D1%8B%D0%BF%D0%BB%D0%B5%D0%BD%D0%BE%D0%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2903538"/>
            <a:ext cx="3833812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b="51740"/>
          <a:stretch>
            <a:fillRect/>
          </a:stretch>
        </p:blipFill>
        <p:spPr bwMode="auto">
          <a:xfrm>
            <a:off x="84138" y="357188"/>
            <a:ext cx="8683625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t="52174"/>
          <a:stretch>
            <a:fillRect/>
          </a:stretch>
        </p:blipFill>
        <p:spPr bwMode="auto">
          <a:xfrm>
            <a:off x="76200" y="285750"/>
            <a:ext cx="89058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85750" y="142875"/>
            <a:ext cx="8491538" cy="14001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bIns="0" anchor="ctr">
            <a:spAutoFit/>
          </a:bodyPr>
          <a:lstStyle/>
          <a:p>
            <a:pPr algn="just" eaLnBrk="1" hangingPunct="1">
              <a:defRPr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                             Голубь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Голуби живут рядом с человеком. Они живут в специально 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для них построенном доме, который называется голубятня. </a:t>
            </a:r>
          </a:p>
          <a:p>
            <a:pPr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Голуби очень умные птицы, они умеют даже переносить почту.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 b="53275"/>
          <a:stretch>
            <a:fillRect/>
          </a:stretch>
        </p:blipFill>
        <p:spPr bwMode="auto">
          <a:xfrm>
            <a:off x="166688" y="1714500"/>
            <a:ext cx="879475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t="46725"/>
          <a:stretch>
            <a:fillRect/>
          </a:stretch>
        </p:blipFill>
        <p:spPr bwMode="auto">
          <a:xfrm>
            <a:off x="185738" y="357188"/>
            <a:ext cx="8662987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69400" cy="14001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bIns="0" anchor="ctr">
            <a:spAutoFit/>
          </a:bodyPr>
          <a:lstStyle/>
          <a:p>
            <a:pPr eaLnBrk="1" hangingPunct="1">
              <a:defRPr/>
            </a:pP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                                      Павлин</a:t>
            </a:r>
          </a:p>
          <a:p>
            <a:pPr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Эта экзотическая птица называется павлин. Она живёт в жарких</a:t>
            </a:r>
          </a:p>
          <a:p>
            <a:pPr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странах. Обратим внимание на её хвост, похожий на развёрнутый</a:t>
            </a:r>
          </a:p>
          <a:p>
            <a:pPr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веер. Рисовать павлина можно тоже пользуясь приёмом симметрии</a:t>
            </a:r>
            <a:r>
              <a:rPr lang="ru-RU" sz="2000" b="1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 b="50948"/>
          <a:stretch>
            <a:fillRect/>
          </a:stretch>
        </p:blipFill>
        <p:spPr bwMode="auto">
          <a:xfrm>
            <a:off x="339725" y="1928813"/>
            <a:ext cx="8080375" cy="452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2"/>
          <a:srcRect t="48578"/>
          <a:stretch>
            <a:fillRect/>
          </a:stretch>
        </p:blipFill>
        <p:spPr bwMode="auto">
          <a:xfrm>
            <a:off x="266700" y="285750"/>
            <a:ext cx="8510588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2"/>
          <a:srcRect t="30992"/>
          <a:stretch>
            <a:fillRect/>
          </a:stretch>
        </p:blipFill>
        <p:spPr bwMode="auto">
          <a:xfrm>
            <a:off x="1071563" y="214313"/>
            <a:ext cx="7062787" cy="638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988" y="571500"/>
            <a:ext cx="8678862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71500" y="5500688"/>
            <a:ext cx="7727950" cy="1016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indent="180975" algn="just" eaLnBrk="1" hangingPunct="1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Рисуя птицу, помним, что её туловище напоминает овал, </a:t>
            </a:r>
          </a:p>
          <a:p>
            <a:pPr indent="180975" algn="just" eaLnBrk="1" hangingPunct="1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голова круглая или овальная, шея короткая или длинная</a:t>
            </a:r>
          </a:p>
          <a:p>
            <a:pPr indent="180975" algn="just" eaLnBrk="1" hangingPunct="1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(как у цапли). Лапы расположены ближе к хвосту.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38" y="500063"/>
            <a:ext cx="8767762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43000" y="214313"/>
            <a:ext cx="6378575" cy="4000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indent="180975" algn="just" eaLnBrk="1" hangingPunct="1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А теперь попробуем нарисовать вот эту птицу.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/>
          <a:srcRect r="3880" b="71948"/>
          <a:stretch>
            <a:fillRect/>
          </a:stretch>
        </p:blipFill>
        <p:spPr bwMode="auto">
          <a:xfrm>
            <a:off x="106363" y="3214688"/>
            <a:ext cx="8816975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2"/>
          <a:srcRect t="28343"/>
          <a:stretch>
            <a:fillRect/>
          </a:stretch>
        </p:blipFill>
        <p:spPr bwMode="auto">
          <a:xfrm>
            <a:off x="1714500" y="428625"/>
            <a:ext cx="6848475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14438" y="214313"/>
            <a:ext cx="6467475" cy="784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bIns="0" anchor="ctr">
            <a:spAutoFit/>
          </a:bodyPr>
          <a:lstStyle/>
          <a:p>
            <a:pPr indent="180975" algn="just" eaLnBrk="1" hangingPunct="1">
              <a:defRPr/>
            </a:pPr>
            <a:r>
              <a:rPr lang="ru-RU" sz="2000" b="1">
                <a:solidFill>
                  <a:srgbClr val="000000"/>
                </a:solidFill>
                <a:cs typeface="Times New Roman" pitchFamily="18" charset="0"/>
              </a:rPr>
              <a:t>                                 </a:t>
            </a:r>
            <a:r>
              <a:rPr lang="ru-RU" sz="2800" b="1" i="1">
                <a:solidFill>
                  <a:srgbClr val="FF0000"/>
                </a:solidFill>
                <a:cs typeface="Times New Roman" pitchFamily="18" charset="0"/>
              </a:rPr>
              <a:t>Воробей</a:t>
            </a:r>
          </a:p>
          <a:p>
            <a:pPr indent="180975" algn="just">
              <a:defRPr/>
            </a:pPr>
            <a:r>
              <a:rPr lang="ru-RU" sz="20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Попробуем нарисовать маленького воробушка.</a:t>
            </a:r>
            <a:endParaRPr lang="ru-RU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/>
          <a:srcRect r="36371" b="69139"/>
          <a:stretch>
            <a:fillRect/>
          </a:stretch>
        </p:blipFill>
        <p:spPr bwMode="auto">
          <a:xfrm>
            <a:off x="714375" y="1152525"/>
            <a:ext cx="785812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2"/>
          <a:srcRect t="30702"/>
          <a:stretch>
            <a:fillRect/>
          </a:stretch>
        </p:blipFill>
        <p:spPr bwMode="auto">
          <a:xfrm>
            <a:off x="1071563" y="357188"/>
            <a:ext cx="7170737" cy="613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308</Words>
  <Application>Microsoft Office PowerPoint</Application>
  <PresentationFormat>On-screen Show (4:3)</PresentationFormat>
  <Paragraphs>38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Windows User</cp:lastModifiedBy>
  <cp:revision>7</cp:revision>
  <dcterms:created xsi:type="dcterms:W3CDTF">2012-09-17T13:09:54Z</dcterms:created>
  <dcterms:modified xsi:type="dcterms:W3CDTF">2017-01-22T21:44:38Z</dcterms:modified>
</cp:coreProperties>
</file>