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0" r:id="rId2"/>
    <p:sldId id="258" r:id="rId3"/>
    <p:sldId id="259" r:id="rId4"/>
    <p:sldId id="257" r:id="rId5"/>
    <p:sldId id="256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4" autoAdjust="0"/>
    <p:restoredTop sz="86388" autoAdjust="0"/>
  </p:normalViewPr>
  <p:slideViewPr>
    <p:cSldViewPr>
      <p:cViewPr varScale="1">
        <p:scale>
          <a:sx n="62" d="100"/>
          <a:sy n="62" d="100"/>
        </p:scale>
        <p:origin x="-38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yandex.ru/yandsearch?p=3&amp;text=%D0%BB%D0%B5%D0%B3%D0%B5%D0%BD%D0%B4%D0%B0%20%D0%BE%20%D0%BC%D0%B0%D0%BC%D0%B5&amp;fp=3&amp;pos=91&amp;uinfo=ww-1343-wh-683-fw-1118-fh-477-pd-1&amp;rpt=simage&amp;img_url=http%3A%2F%2Fi.allday.ru%2Fb8%2F13%2F42%2Fthumbs%2F1355907002_feli-legend8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6&amp;text=%D0%BB%D0%B5%D0%B3%D0%B5%D0%BD%D0%B4%D0%B0%20%D0%BF%D1%80%D0%B0%D0%B7%D0%B4%D0%BD%D0%B8%D0%BA%D0%B8&amp;fp=6&amp;pos=208&amp;uinfo=ww-1343-wh-683-fw-1118-fh-477-pd-1&amp;rpt=simage&amp;img_url=http%3A%2F%2Fcreep.ru%2Fuploads%2Fposts%2F2013-03%2F1364556484_1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24&amp;text=%D0%BB%D0%B5%D0%B3%D0%B5%D0%BD%D0%B4%D0%B0%20%D0%BF%D1%80%D0%B0%D0%B7%D0%B4%D0%BD%D0%B8%D0%BA%D0%B8&amp;fp=24&amp;pos=722&amp;uinfo=ww-1343-wh-683-fw-1118-fh-477-pd-1&amp;rpt=simage&amp;img_url=http%3A%2F%2Fs55.radikal.ru%2Fi148%2F0807%2F3c%2F1076a00e39d3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B%D0%B5%D0%B3%D0%B5%D0%BD%D0%B4%D0%B0%20%D1%81%D0%B2%D0%B5%D1%82%20%D0%B3%D0%BB%D0%B0%D0%B7&amp;fp=0&amp;pos=24&amp;uinfo=ww-1343-wh-683-fw-1118-fh-477-pd-1&amp;rpt=simage&amp;img_url=http%3A%2F%2Fwww.webdesign.org%2Fimg_articles%2F15504%2F12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yandex.ru/yandsearch?p=3&amp;text=%D0%BB%D0%B5%D0%B3%D0%B5%D0%BD%D0%B4%D0%B0%20%D1%81%D0%BB%D0%B0%D0%B1%D0%B0%D1%8F%20%D0%B6%D0%B5%D0%BD%D1%89%D0%B8%D0%BD%D0%B0&amp;fp=3&amp;pos=116&amp;uinfo=ww-1343-wh-683-fw-1118-fh-477-pd-1&amp;rpt=simage&amp;img_url=http%3A%2F%2Fstarylife.ru%2Fuploads%2Fposts%2F2012-03%2F1331827449_elena-prekrasnaya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211960" y="2204864"/>
            <a:ext cx="4626848" cy="144472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None/>
            </a:pPr>
            <a:r>
              <a:rPr lang="ru-RU" sz="3600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Лег</a:t>
            </a:r>
            <a:r>
              <a:rPr lang="ru-RU" sz="3600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</a:t>
            </a:r>
            <a:r>
              <a:rPr lang="ru-RU" sz="3600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нда </a:t>
            </a:r>
          </a:p>
          <a:p>
            <a:pPr marL="182880" indent="0" algn="ctr">
              <a:buNone/>
            </a:pPr>
            <a:r>
              <a:rPr lang="ru-RU" sz="3600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 матер</a:t>
            </a:r>
            <a:r>
              <a:rPr lang="ru-RU" sz="3600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я</a:t>
            </a:r>
            <a:r>
              <a:rPr lang="ru-RU" sz="3600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х</a:t>
            </a:r>
            <a:endParaRPr lang="ru-RU" sz="3600" cap="all" dirty="0">
              <a:ln w="9000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http://www.digidesignresort.com/shop/images/felicia/Feli_L_PreviewDDR_Bundle_1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80" y="1388923"/>
            <a:ext cx="4162425" cy="4162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62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poxe.ru/uploads/posts/2008-06/1214643131_1-1.jpg"/>
          <p:cNvPicPr>
            <a:picLocks noChangeAspect="1" noChangeArrowheads="1"/>
          </p:cNvPicPr>
          <p:nvPr/>
        </p:nvPicPr>
        <p:blipFill rotWithShape="1">
          <a:blip r:embed="rId2" cstate="print"/>
          <a:srcRect r="3254" b="5727"/>
          <a:stretch/>
        </p:blipFill>
        <p:spPr bwMode="auto">
          <a:xfrm>
            <a:off x="3275856" y="337264"/>
            <a:ext cx="5410890" cy="3954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337264"/>
            <a:ext cx="28083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Когд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-то давн</a:t>
            </a:r>
            <a:r>
              <a:rPr lang="ru-RU" sz="2000" dirty="0">
                <a:solidFill>
                  <a:srgbClr val="FF0000"/>
                </a:solidFill>
              </a:rPr>
              <a:t>о </a:t>
            </a:r>
            <a:r>
              <a:rPr lang="ru-RU" sz="2000" dirty="0"/>
              <a:t>ж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ли на берег</a:t>
            </a:r>
            <a:r>
              <a:rPr lang="ru-RU" sz="2000" dirty="0">
                <a:solidFill>
                  <a:srgbClr val="FF0000"/>
                </a:solidFill>
              </a:rPr>
              <a:t>у</a:t>
            </a:r>
            <a:r>
              <a:rPr lang="ru-RU" sz="2000" dirty="0"/>
              <a:t> </a:t>
            </a:r>
            <a:r>
              <a:rPr lang="ru-RU" sz="2000" dirty="0" smtClean="0"/>
              <a:t>Чёрного </a:t>
            </a:r>
            <a:r>
              <a:rPr lang="ru-RU" sz="2000" dirty="0"/>
              <a:t>м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ря л</a:t>
            </a:r>
            <a:r>
              <a:rPr lang="ru-RU" sz="2000" dirty="0">
                <a:solidFill>
                  <a:srgbClr val="FF0000"/>
                </a:solidFill>
              </a:rPr>
              <a:t>ю</a:t>
            </a:r>
            <a:r>
              <a:rPr lang="ru-RU" sz="2000" dirty="0"/>
              <a:t>ди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Все </a:t>
            </a:r>
            <a:r>
              <a:rPr lang="ru-RU" sz="2000" dirty="0"/>
              <a:t>дни их б</a:t>
            </a:r>
            <a:r>
              <a:rPr lang="ru-RU" sz="2000" dirty="0">
                <a:solidFill>
                  <a:srgbClr val="FF0000"/>
                </a:solidFill>
              </a:rPr>
              <a:t>ы</a:t>
            </a:r>
            <a:r>
              <a:rPr lang="ru-RU" sz="2000" dirty="0"/>
              <a:t>ли нап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лнены  труд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м, </a:t>
            </a:r>
            <a:endParaRPr lang="ru-RU" sz="2000" dirty="0" smtClean="0"/>
          </a:p>
          <a:p>
            <a:r>
              <a:rPr lang="ru-RU" sz="2000" dirty="0" smtClean="0"/>
              <a:t>а </a:t>
            </a:r>
            <a:r>
              <a:rPr lang="ru-RU" sz="2000" dirty="0"/>
              <a:t>п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сле оконч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ния раб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т он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 устр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ивали пр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здники! </a:t>
            </a:r>
            <a:endParaRPr lang="ru-RU" sz="20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278248" y="447946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Во вр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мя </a:t>
            </a:r>
            <a:r>
              <a:rPr lang="ru-RU" sz="2000" dirty="0">
                <a:solidFill>
                  <a:srgbClr val="FF0000"/>
                </a:solidFill>
              </a:rPr>
              <a:t>э</a:t>
            </a:r>
            <a:r>
              <a:rPr lang="ru-RU" sz="2000" dirty="0"/>
              <a:t>тих пр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здников </a:t>
            </a:r>
            <a:r>
              <a:rPr lang="ru-RU" sz="2000" dirty="0">
                <a:solidFill>
                  <a:srgbClr val="FF0000"/>
                </a:solidFill>
              </a:rPr>
              <a:t>ю</a:t>
            </a:r>
            <a:r>
              <a:rPr lang="ru-RU" sz="2000" dirty="0"/>
              <a:t>ноши пуск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ли стр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лы сч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стья в ст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рону м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ря, наруш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я мой пок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й. </a:t>
            </a:r>
            <a:endParaRPr lang="ru-RU" sz="2000" dirty="0" smtClean="0"/>
          </a:p>
          <a:p>
            <a:r>
              <a:rPr lang="ru-RU" sz="2000" dirty="0" smtClean="0"/>
              <a:t>И </a:t>
            </a:r>
            <a:r>
              <a:rPr lang="ru-RU" sz="2000" dirty="0"/>
              <a:t>тогд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 я договор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лся с н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ми, что не б</a:t>
            </a:r>
            <a:r>
              <a:rPr lang="ru-RU" sz="2000" dirty="0">
                <a:solidFill>
                  <a:srgbClr val="FF0000"/>
                </a:solidFill>
              </a:rPr>
              <a:t>у</a:t>
            </a:r>
            <a:r>
              <a:rPr lang="ru-RU" sz="2000" dirty="0"/>
              <a:t>дут б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льше он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 пуск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ть стр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лы в мо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 морск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е влад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ния.</a:t>
            </a:r>
            <a:endParaRPr lang="ru-RU" sz="2000" dirty="0"/>
          </a:p>
        </p:txBody>
      </p:sp>
      <p:pic>
        <p:nvPicPr>
          <p:cNvPr id="7" name="Picture 2" descr="http://androidspin.com/wp-content/uploads/2013/03/Arcane-legends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0" r="33220" b="53479"/>
          <a:stretch/>
        </p:blipFill>
        <p:spPr bwMode="auto">
          <a:xfrm>
            <a:off x="395536" y="3789040"/>
            <a:ext cx="3590487" cy="2440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41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sunhome.ru/UsersGallery/Cards/163/bog-neptu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3960440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115616" y="404664"/>
            <a:ext cx="35283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</a:t>
            </a:r>
            <a:r>
              <a:rPr lang="ru-RU" sz="2000" dirty="0"/>
              <a:t>очередн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й вес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нний пр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здник он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 сн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ва пуст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ли стр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лы в ст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рону м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ря. </a:t>
            </a:r>
            <a:endParaRPr lang="ru-RU" sz="2000" dirty="0" smtClean="0"/>
          </a:p>
          <a:p>
            <a:r>
              <a:rPr lang="ru-RU" sz="2000" dirty="0" smtClean="0"/>
              <a:t>С</a:t>
            </a:r>
            <a:r>
              <a:rPr lang="ru-RU" sz="2000" dirty="0" smtClean="0">
                <a:solidFill>
                  <a:srgbClr val="FF0000"/>
                </a:solidFill>
              </a:rPr>
              <a:t>и</a:t>
            </a:r>
            <a:r>
              <a:rPr lang="ru-RU" sz="2000" dirty="0" smtClean="0"/>
              <a:t>льным </a:t>
            </a:r>
            <a:r>
              <a:rPr lang="ru-RU" sz="2000" dirty="0"/>
              <a:t>был мой гнев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За </a:t>
            </a:r>
            <a:r>
              <a:rPr lang="ru-RU" sz="2000" dirty="0">
                <a:solidFill>
                  <a:srgbClr val="FF0000"/>
                </a:solidFill>
              </a:rPr>
              <a:t>э</a:t>
            </a:r>
            <a:r>
              <a:rPr lang="ru-RU" sz="2000" dirty="0"/>
              <a:t>то я их наказ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л - похорон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л в морск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й пуч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не.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4725142"/>
            <a:ext cx="4176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Др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гнули сердц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 матер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й и отд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ли он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 сво</a:t>
            </a:r>
            <a:r>
              <a:rPr lang="ru-RU" sz="2000" dirty="0">
                <a:solidFill>
                  <a:srgbClr val="FF0000"/>
                </a:solidFill>
              </a:rPr>
              <a:t>ю</a:t>
            </a:r>
            <a:r>
              <a:rPr lang="ru-RU" sz="2000" dirty="0"/>
              <a:t> с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лу сыновь</a:t>
            </a:r>
            <a:r>
              <a:rPr lang="ru-RU" sz="2000" dirty="0">
                <a:solidFill>
                  <a:srgbClr val="FF0000"/>
                </a:solidFill>
              </a:rPr>
              <a:t>я</a:t>
            </a:r>
            <a:r>
              <a:rPr lang="ru-RU" sz="2000" dirty="0"/>
              <a:t>м. </a:t>
            </a:r>
            <a:endParaRPr lang="ru-RU" sz="2000" dirty="0" smtClean="0"/>
          </a:p>
          <a:p>
            <a:r>
              <a:rPr lang="ru-RU" sz="2000" dirty="0" smtClean="0"/>
              <a:t>Не </a:t>
            </a:r>
            <a:r>
              <a:rPr lang="ru-RU" sz="2000" dirty="0"/>
              <a:t>страшн</a:t>
            </a:r>
            <a:r>
              <a:rPr lang="ru-RU" sz="2000" dirty="0">
                <a:solidFill>
                  <a:srgbClr val="FF0000"/>
                </a:solidFill>
              </a:rPr>
              <a:t>ы</a:t>
            </a:r>
            <a:r>
              <a:rPr lang="ru-RU" sz="2000" dirty="0"/>
              <a:t> ст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ли молод</a:t>
            </a:r>
            <a:r>
              <a:rPr lang="ru-RU" sz="2000" dirty="0">
                <a:solidFill>
                  <a:srgbClr val="FF0000"/>
                </a:solidFill>
              </a:rPr>
              <a:t>ы</a:t>
            </a:r>
            <a:r>
              <a:rPr lang="ru-RU" sz="2000" dirty="0"/>
              <a:t>м л</a:t>
            </a:r>
            <a:r>
              <a:rPr lang="ru-RU" sz="2000" dirty="0">
                <a:solidFill>
                  <a:srgbClr val="FF0000"/>
                </a:solidFill>
              </a:rPr>
              <a:t>ю</a:t>
            </a:r>
            <a:r>
              <a:rPr lang="ru-RU" sz="2000" dirty="0"/>
              <a:t>дям морск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е в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лны. </a:t>
            </a:r>
            <a:endParaRPr lang="ru-RU" sz="2000" dirty="0"/>
          </a:p>
        </p:txBody>
      </p:sp>
      <p:pic>
        <p:nvPicPr>
          <p:cNvPr id="3074" name="Picture 2" descr="http://d1.endata.cx/data/games/38845/5425682635927398jdfsjkghskjfdsk32copy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48" y="3748790"/>
            <a:ext cx="4522284" cy="2572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66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img1.joyreactor.cc/pics/post/%D0%BA%D1%80%D0%B0%D1%81%D0%B8%D0%B2%D1%8B%D0%B5-%D0%BA%D0%B0%D1%80%D1%82%D0%B8%D0%BD%D0%BA%D0%B8-%D0%BA%D0%BE%D1%81%D0%BC%D0%BE%D1%81-%D0%BC%D0%BE%D1%80%D0%B5-%D0%BC%D0%B8%D1%84-904801.jpe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/>
          <a:srcRect r="2589" b="3527"/>
          <a:stretch/>
        </p:blipFill>
        <p:spPr bwMode="auto">
          <a:xfrm>
            <a:off x="7639" y="10656"/>
            <a:ext cx="9118193" cy="68473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83768" y="188640"/>
            <a:ext cx="3960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Зл</a:t>
            </a:r>
            <a:r>
              <a:rPr lang="ru-RU" sz="2000" dirty="0" smtClean="0">
                <a:solidFill>
                  <a:srgbClr val="FF0000"/>
                </a:solidFill>
              </a:rPr>
              <a:t>о</a:t>
            </a:r>
            <a:r>
              <a:rPr lang="ru-RU" sz="2000" dirty="0" smtClean="0">
                <a:solidFill>
                  <a:schemeClr val="bg1"/>
                </a:solidFill>
              </a:rPr>
              <a:t>сть закип</a:t>
            </a:r>
            <a:r>
              <a:rPr lang="ru-RU" sz="2000" dirty="0" smtClean="0">
                <a:solidFill>
                  <a:srgbClr val="FF0000"/>
                </a:solidFill>
              </a:rPr>
              <a:t>е</a:t>
            </a:r>
            <a:r>
              <a:rPr lang="ru-RU" sz="2000" dirty="0" smtClean="0">
                <a:solidFill>
                  <a:schemeClr val="bg1"/>
                </a:solidFill>
              </a:rPr>
              <a:t>ла в душ</a:t>
            </a:r>
            <a:r>
              <a:rPr lang="ru-RU" sz="2000" dirty="0" smtClean="0">
                <a:solidFill>
                  <a:srgbClr val="FF0000"/>
                </a:solidFill>
              </a:rPr>
              <a:t>е</a:t>
            </a:r>
            <a:r>
              <a:rPr lang="ru-RU" sz="2000" dirty="0" smtClean="0">
                <a:solidFill>
                  <a:schemeClr val="bg1"/>
                </a:solidFill>
              </a:rPr>
              <a:t> мо</a:t>
            </a:r>
            <a:r>
              <a:rPr lang="ru-RU" sz="2000" dirty="0" smtClean="0">
                <a:solidFill>
                  <a:srgbClr val="FF0000"/>
                </a:solidFill>
              </a:rPr>
              <a:t>е</a:t>
            </a:r>
            <a:r>
              <a:rPr lang="ru-RU" sz="2000" dirty="0" smtClean="0">
                <a:solidFill>
                  <a:schemeClr val="bg1"/>
                </a:solidFill>
              </a:rPr>
              <a:t>й. Я </a:t>
            </a:r>
            <a:r>
              <a:rPr lang="ru-RU" sz="2000" dirty="0">
                <a:solidFill>
                  <a:schemeClr val="bg1"/>
                </a:solidFill>
              </a:rPr>
              <a:t>в м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>
                <a:solidFill>
                  <a:schemeClr val="bg1"/>
                </a:solidFill>
              </a:rPr>
              <a:t>ре разорв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>
                <a:solidFill>
                  <a:schemeClr val="bg1"/>
                </a:solidFill>
              </a:rPr>
              <a:t>л р</a:t>
            </a:r>
            <a:r>
              <a:rPr lang="ru-RU" sz="2000" dirty="0">
                <a:solidFill>
                  <a:srgbClr val="FF0000"/>
                </a:solidFill>
              </a:rPr>
              <a:t>у</a:t>
            </a:r>
            <a:r>
              <a:rPr lang="ru-RU" sz="2000" dirty="0">
                <a:solidFill>
                  <a:schemeClr val="bg1"/>
                </a:solidFill>
              </a:rPr>
              <a:t>ки </a:t>
            </a:r>
            <a:r>
              <a:rPr lang="ru-RU" sz="2000" dirty="0">
                <a:solidFill>
                  <a:srgbClr val="FF0000"/>
                </a:solidFill>
              </a:rPr>
              <a:t>ю</a:t>
            </a:r>
            <a:r>
              <a:rPr lang="ru-RU" sz="2000" dirty="0">
                <a:solidFill>
                  <a:schemeClr val="bg1"/>
                </a:solidFill>
              </a:rPr>
              <a:t>ношей.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81736" y="1628799"/>
            <a:ext cx="36046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Тогд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>
                <a:solidFill>
                  <a:schemeClr val="bg1"/>
                </a:solidFill>
              </a:rPr>
              <a:t> отд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>
                <a:solidFill>
                  <a:schemeClr val="bg1"/>
                </a:solidFill>
              </a:rPr>
              <a:t>ли м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>
                <a:solidFill>
                  <a:schemeClr val="bg1"/>
                </a:solidFill>
              </a:rPr>
              <a:t>тери красот</a:t>
            </a:r>
            <a:r>
              <a:rPr lang="ru-RU" sz="2000" dirty="0">
                <a:solidFill>
                  <a:srgbClr val="FF0000"/>
                </a:solidFill>
              </a:rPr>
              <a:t>у</a:t>
            </a:r>
            <a:r>
              <a:rPr lang="ru-RU" sz="2000" dirty="0">
                <a:solidFill>
                  <a:schemeClr val="bg1"/>
                </a:solidFill>
              </a:rPr>
              <a:t> сво</a:t>
            </a:r>
            <a:r>
              <a:rPr lang="ru-RU" sz="2000" dirty="0">
                <a:solidFill>
                  <a:srgbClr val="FF0000"/>
                </a:solidFill>
              </a:rPr>
              <a:t>ю</a:t>
            </a:r>
            <a:r>
              <a:rPr lang="ru-RU" sz="2000" dirty="0">
                <a:solidFill>
                  <a:schemeClr val="bg1"/>
                </a:solidFill>
              </a:rPr>
              <a:t> мо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>
                <a:solidFill>
                  <a:schemeClr val="bg1"/>
                </a:solidFill>
              </a:rPr>
              <a:t>м дочер</a:t>
            </a:r>
            <a:r>
              <a:rPr lang="ru-RU" sz="2000" dirty="0">
                <a:solidFill>
                  <a:srgbClr val="FF0000"/>
                </a:solidFill>
              </a:rPr>
              <a:t>я</a:t>
            </a:r>
            <a:r>
              <a:rPr lang="ru-RU" sz="2000" dirty="0">
                <a:solidFill>
                  <a:schemeClr val="bg1"/>
                </a:solidFill>
              </a:rPr>
              <a:t>м, чт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>
                <a:solidFill>
                  <a:schemeClr val="bg1"/>
                </a:solidFill>
              </a:rPr>
              <a:t>бы он</a:t>
            </a:r>
            <a:r>
              <a:rPr lang="ru-RU" sz="2000" dirty="0">
                <a:solidFill>
                  <a:srgbClr val="FF0000"/>
                </a:solidFill>
              </a:rPr>
              <a:t>и </a:t>
            </a:r>
            <a:r>
              <a:rPr lang="ru-RU" sz="2000" dirty="0">
                <a:solidFill>
                  <a:schemeClr val="bg1"/>
                </a:solidFill>
              </a:rPr>
              <a:t>дост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>
                <a:solidFill>
                  <a:schemeClr val="bg1"/>
                </a:solidFill>
              </a:rPr>
              <a:t>ли трав</a:t>
            </a:r>
            <a:r>
              <a:rPr lang="ru-RU" sz="2000" dirty="0">
                <a:solidFill>
                  <a:srgbClr val="FF0000"/>
                </a:solidFill>
              </a:rPr>
              <a:t>у</a:t>
            </a:r>
            <a:r>
              <a:rPr lang="ru-RU" sz="2000" dirty="0">
                <a:solidFill>
                  <a:schemeClr val="bg1"/>
                </a:solidFill>
              </a:rPr>
              <a:t> морск</a:t>
            </a:r>
            <a:r>
              <a:rPr lang="ru-RU" sz="2000" dirty="0">
                <a:solidFill>
                  <a:srgbClr val="FF0000"/>
                </a:solidFill>
              </a:rPr>
              <a:t>у</a:t>
            </a:r>
            <a:r>
              <a:rPr lang="ru-RU" sz="2000" dirty="0">
                <a:solidFill>
                  <a:schemeClr val="bg1"/>
                </a:solidFill>
              </a:rPr>
              <a:t>ю, кот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>
                <a:solidFill>
                  <a:schemeClr val="bg1"/>
                </a:solidFill>
              </a:rPr>
              <a:t>рая сд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>
                <a:solidFill>
                  <a:schemeClr val="bg1"/>
                </a:solidFill>
              </a:rPr>
              <a:t>лает р</a:t>
            </a:r>
            <a:r>
              <a:rPr lang="ru-RU" sz="2000" dirty="0">
                <a:solidFill>
                  <a:srgbClr val="FF0000"/>
                </a:solidFill>
              </a:rPr>
              <a:t>у</a:t>
            </a:r>
            <a:r>
              <a:rPr lang="ru-RU" sz="2000" dirty="0">
                <a:solidFill>
                  <a:schemeClr val="bg1"/>
                </a:solidFill>
              </a:rPr>
              <a:t>ки </a:t>
            </a:r>
            <a:r>
              <a:rPr lang="ru-RU" sz="2000" dirty="0">
                <a:solidFill>
                  <a:srgbClr val="FF0000"/>
                </a:solidFill>
              </a:rPr>
              <a:t>ю</a:t>
            </a:r>
            <a:r>
              <a:rPr lang="ru-RU" sz="2000" dirty="0">
                <a:solidFill>
                  <a:schemeClr val="bg1"/>
                </a:solidFill>
              </a:rPr>
              <a:t>ношей кр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>
                <a:solidFill>
                  <a:schemeClr val="bg1"/>
                </a:solidFill>
              </a:rPr>
              <a:t>пкими  и с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>
                <a:solidFill>
                  <a:schemeClr val="bg1"/>
                </a:solidFill>
              </a:rPr>
              <a:t>льными. Узн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>
                <a:solidFill>
                  <a:schemeClr val="bg1"/>
                </a:solidFill>
              </a:rPr>
              <a:t>в о пост</a:t>
            </a:r>
            <a:r>
              <a:rPr lang="ru-RU" sz="2000" dirty="0">
                <a:solidFill>
                  <a:srgbClr val="FF0000"/>
                </a:solidFill>
              </a:rPr>
              <a:t>у</a:t>
            </a:r>
            <a:r>
              <a:rPr lang="ru-RU" sz="2000" dirty="0">
                <a:solidFill>
                  <a:schemeClr val="bg1"/>
                </a:solidFill>
              </a:rPr>
              <a:t>пке дочер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>
                <a:solidFill>
                  <a:schemeClr val="bg1"/>
                </a:solidFill>
              </a:rPr>
              <a:t>й, 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я </a:t>
            </a:r>
            <a:r>
              <a:rPr lang="ru-RU" sz="2000" dirty="0">
                <a:solidFill>
                  <a:schemeClr val="bg1"/>
                </a:solidFill>
              </a:rPr>
              <a:t>преврат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>
                <a:solidFill>
                  <a:schemeClr val="bg1"/>
                </a:solidFill>
              </a:rPr>
              <a:t>л их в ч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>
                <a:solidFill>
                  <a:schemeClr val="bg1"/>
                </a:solidFill>
              </a:rPr>
              <a:t>ек, теп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>
                <a:solidFill>
                  <a:schemeClr val="bg1"/>
                </a:solidFill>
              </a:rPr>
              <a:t>рь они ж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>
                <a:solidFill>
                  <a:schemeClr val="bg1"/>
                </a:solidFill>
              </a:rPr>
              <a:t>лобно крич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>
                <a:solidFill>
                  <a:schemeClr val="bg1"/>
                </a:solidFill>
              </a:rPr>
              <a:t>т над б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>
                <a:solidFill>
                  <a:schemeClr val="bg1"/>
                </a:solidFill>
              </a:rPr>
              <a:t>здной морск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>
                <a:solidFill>
                  <a:schemeClr val="bg1"/>
                </a:solidFill>
              </a:rPr>
              <a:t>й.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31552" y="470878"/>
            <a:ext cx="1905000" cy="7334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0708">
            <a:off x="3645611" y="895374"/>
            <a:ext cx="1905000" cy="7334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1448">
            <a:off x="3766336" y="3059905"/>
            <a:ext cx="1905000" cy="7334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6928" flipH="1">
            <a:off x="7194600" y="4587556"/>
            <a:ext cx="19050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8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сейдон (Нептун)/4711681_Poseidon_Neptyn_2 (400x429, 30Kb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62423"/>
            <a:ext cx="3665246" cy="3930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665563" y="798473"/>
            <a:ext cx="4320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Куд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 уж соревнов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ться л</a:t>
            </a:r>
            <a:r>
              <a:rPr lang="ru-RU" sz="2000" dirty="0">
                <a:solidFill>
                  <a:srgbClr val="FF0000"/>
                </a:solidFill>
              </a:rPr>
              <a:t>ю</a:t>
            </a:r>
            <a:r>
              <a:rPr lang="ru-RU" sz="2000" dirty="0"/>
              <a:t>дям земн</a:t>
            </a:r>
            <a:r>
              <a:rPr lang="ru-RU" sz="2000" dirty="0">
                <a:solidFill>
                  <a:srgbClr val="FF0000"/>
                </a:solidFill>
              </a:rPr>
              <a:t>ы</a:t>
            </a:r>
            <a:r>
              <a:rPr lang="ru-RU" sz="2000" dirty="0"/>
              <a:t>м со мной - б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гом морск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м! </a:t>
            </a:r>
            <a:endParaRPr lang="ru-RU" sz="2000" dirty="0" smtClean="0"/>
          </a:p>
          <a:p>
            <a:r>
              <a:rPr lang="ru-RU" sz="2000" dirty="0" smtClean="0"/>
              <a:t>Сд</a:t>
            </a:r>
            <a:r>
              <a:rPr lang="ru-RU" sz="2000" dirty="0" smtClean="0">
                <a:solidFill>
                  <a:srgbClr val="FF0000"/>
                </a:solidFill>
              </a:rPr>
              <a:t>е</a:t>
            </a:r>
            <a:r>
              <a:rPr lang="ru-RU" sz="2000" dirty="0" smtClean="0"/>
              <a:t>лал </a:t>
            </a:r>
            <a:r>
              <a:rPr lang="ru-RU" sz="2000" dirty="0"/>
              <a:t>я так, чт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бы заблуд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лись </a:t>
            </a:r>
            <a:r>
              <a:rPr lang="ru-RU" sz="2000" dirty="0">
                <a:solidFill>
                  <a:srgbClr val="FF0000"/>
                </a:solidFill>
              </a:rPr>
              <a:t>ю</a:t>
            </a:r>
            <a:r>
              <a:rPr lang="ru-RU" sz="2000" dirty="0"/>
              <a:t>ноши в безбр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жных в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дах. </a:t>
            </a:r>
            <a:endParaRPr lang="ru-RU" sz="200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388703" y="532037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И тогд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 м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тери отд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ли свет сво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х глаз сыновь</a:t>
            </a:r>
            <a:r>
              <a:rPr lang="ru-RU" sz="2000" dirty="0">
                <a:solidFill>
                  <a:srgbClr val="FF0000"/>
                </a:solidFill>
              </a:rPr>
              <a:t>я</a:t>
            </a:r>
            <a:r>
              <a:rPr lang="ru-RU" sz="2000" dirty="0"/>
              <a:t>м, чт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бы он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 могл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 отыск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ть дор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гу дом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й.</a:t>
            </a:r>
            <a:endParaRPr lang="ru-RU" sz="2000" dirty="0"/>
          </a:p>
        </p:txBody>
      </p:sp>
      <p:pic>
        <p:nvPicPr>
          <p:cNvPr id="5122" name="Picture 2" descr="http://demiart.ru/forum/uploads1/post-75706-1215186957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468" y="3068960"/>
            <a:ext cx="4219575" cy="3267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548679"/>
            <a:ext cx="57423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Е</a:t>
            </a:r>
            <a:r>
              <a:rPr lang="ru-RU" sz="2000" dirty="0" smtClean="0"/>
              <a:t>сли </a:t>
            </a:r>
            <a:r>
              <a:rPr lang="ru-RU" sz="2000" dirty="0"/>
              <a:t>встр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тите сл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бую ж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нщину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не </a:t>
            </a:r>
            <a:r>
              <a:rPr lang="ru-RU" sz="2000" dirty="0"/>
              <a:t>насмех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йтесь над ней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Он</a:t>
            </a:r>
            <a:r>
              <a:rPr lang="ru-RU" sz="2000" dirty="0" smtClean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 </a:t>
            </a:r>
            <a:r>
              <a:rPr lang="ru-RU" sz="2000" dirty="0"/>
              <a:t>всю с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лу отдал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 д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тям сво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м.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3568" y="530120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Е</a:t>
            </a:r>
            <a:r>
              <a:rPr lang="ru-RU" sz="2000" dirty="0" smtClean="0"/>
              <a:t>сли </a:t>
            </a:r>
            <a:r>
              <a:rPr lang="ru-RU" sz="2000" dirty="0"/>
              <a:t>пог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с свет в глаз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х м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тери, знай, что он освещ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ет дор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гу </a:t>
            </a:r>
            <a:r>
              <a:rPr lang="ru-RU" sz="2000" dirty="0" smtClean="0"/>
              <a:t>её </a:t>
            </a:r>
            <a:r>
              <a:rPr lang="ru-RU" sz="2000" dirty="0"/>
              <a:t>д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тям. 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27768" y="2515572"/>
            <a:ext cx="4572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Ув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дите </a:t>
            </a:r>
            <a:r>
              <a:rPr lang="ru-RU" sz="2000" dirty="0" smtClean="0"/>
              <a:t>где - то </a:t>
            </a:r>
            <a:r>
              <a:rPr lang="ru-RU" sz="2000" dirty="0"/>
              <a:t>некрас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/>
              <a:t>вую ж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нщину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не </a:t>
            </a:r>
            <a:r>
              <a:rPr lang="ru-RU" sz="2000" dirty="0"/>
              <a:t>отвор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чивайтесь от </a:t>
            </a:r>
            <a:r>
              <a:rPr lang="ru-RU" sz="2000" dirty="0" smtClean="0"/>
              <a:t>неё: </a:t>
            </a:r>
          </a:p>
          <a:p>
            <a:r>
              <a:rPr lang="ru-RU" sz="2000" dirty="0" smtClean="0"/>
              <a:t>сво</a:t>
            </a:r>
            <a:r>
              <a:rPr lang="ru-RU" sz="2000" dirty="0" smtClean="0">
                <a:solidFill>
                  <a:srgbClr val="FF0000"/>
                </a:solidFill>
              </a:rPr>
              <a:t>ю</a:t>
            </a:r>
            <a:r>
              <a:rPr lang="ru-RU" sz="2000" dirty="0" smtClean="0"/>
              <a:t> </a:t>
            </a:r>
            <a:r>
              <a:rPr lang="ru-RU" sz="2000" dirty="0"/>
              <a:t>красот</a:t>
            </a:r>
            <a:r>
              <a:rPr lang="ru-RU" sz="2000" dirty="0">
                <a:solidFill>
                  <a:srgbClr val="FF0000"/>
                </a:solidFill>
              </a:rPr>
              <a:t>у</a:t>
            </a:r>
            <a:r>
              <a:rPr lang="ru-RU" sz="2000" dirty="0"/>
              <a:t> он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 принесл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 в ж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ртву р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ди дет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й.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36095" y="5855696"/>
            <a:ext cx="32447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И др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гнуло </a:t>
            </a:r>
            <a:r>
              <a:rPr lang="ru-RU" sz="2000" dirty="0" smtClean="0"/>
              <a:t>моё с</a:t>
            </a:r>
            <a:r>
              <a:rPr lang="ru-RU" sz="2000" dirty="0" smtClean="0">
                <a:solidFill>
                  <a:srgbClr val="FF0000"/>
                </a:solidFill>
              </a:rPr>
              <a:t>е</a:t>
            </a:r>
            <a:r>
              <a:rPr lang="ru-RU" sz="2000" dirty="0" smtClean="0"/>
              <a:t>рдце</a:t>
            </a:r>
            <a:r>
              <a:rPr lang="ru-RU" sz="2000" dirty="0"/>
              <a:t>… </a:t>
            </a:r>
          </a:p>
        </p:txBody>
      </p:sp>
      <p:pic>
        <p:nvPicPr>
          <p:cNvPr id="2052" name="Picture 4" descr="http://starylife.ru/uploads/posts/2012-03/1331827449_elena-prekrasnay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56" y="1638852"/>
            <a:ext cx="3919656" cy="355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936" y="4779374"/>
            <a:ext cx="2190777" cy="205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4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750"/>
                            </p:stCondLst>
                            <p:childTnLst>
                              <p:par>
                                <p:cTn id="20" presetID="26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159</TotalTime>
  <Words>249</Words>
  <Application>Microsoft Office PowerPoint</Application>
  <PresentationFormat>Экран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</cp:lastModifiedBy>
  <cp:revision>14</cp:revision>
  <dcterms:created xsi:type="dcterms:W3CDTF">2014-02-28T08:53:39Z</dcterms:created>
  <dcterms:modified xsi:type="dcterms:W3CDTF">2014-02-28T17:16:19Z</dcterms:modified>
</cp:coreProperties>
</file>