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7" autoAdjust="0"/>
    <p:restoredTop sz="94660"/>
  </p:normalViewPr>
  <p:slideViewPr>
    <p:cSldViewPr>
      <p:cViewPr>
        <p:scale>
          <a:sx n="50" d="100"/>
          <a:sy n="50" d="100"/>
        </p:scale>
        <p:origin x="-1518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2625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7FCED-D1F6-4B2B-8E4E-7A71FD407C7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B36BD-4144-4ABB-BB50-284B5B95A2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2625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Pesnya_iz_filma_Sumerki_2_Edward_Cullen_Yiruma-Sumerki_-_Bella_s_Lullaby_River_Flows_In_You-SUMERKI_(get-tune.net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40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858000" cy="685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5072074"/>
            <a:ext cx="7772400" cy="1470025"/>
          </a:xfrm>
        </p:spPr>
        <p:txBody>
          <a:bodyPr>
            <a:normAutofit/>
          </a:bodyPr>
          <a:lstStyle/>
          <a:p>
            <a:r>
              <a:rPr lang="ru-RU" sz="7200" b="1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Притча о маме</a:t>
            </a:r>
            <a:endParaRPr lang="ru-RU" sz="7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Monotype Corsiva" pitchFamily="66" charset="0"/>
            </a:endParaRPr>
          </a:p>
        </p:txBody>
      </p:sp>
      <p:pic>
        <p:nvPicPr>
          <p:cNvPr id="5" name="Pesnya_iz_filma_Sumerki_2_Edward_Cullen_Yiruma-Sumerki_-_Bella_s_Lullaby_River_Flows_In_You-SUMERKI_(get-tune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099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0000" numSld="18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inting_children_childhood_kjb_DonaldZolan_05ForYou_s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358246" cy="6268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 как зовут моего ангела?</a:t>
            </a:r>
            <a:endParaRPr lang="ru-RU" sz="4000" dirty="0"/>
          </a:p>
        </p:txBody>
      </p:sp>
    </p:spTree>
  </p:cSld>
  <p:clrMapOvr>
    <a:masterClrMapping/>
  </p:clrMapOvr>
  <p:transition spd="med" advClick="0" advTm="819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_255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8358246" cy="6334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4857760"/>
            <a:ext cx="5972188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Неважно, как его зовут,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у него много имён…</a:t>
            </a:r>
            <a:endParaRPr lang="ru-RU" dirty="0"/>
          </a:p>
        </p:txBody>
      </p:sp>
    </p:spTree>
  </p:cSld>
  <p:clrMapOvr>
    <a:masterClrMapping/>
  </p:clrMapOvr>
  <p:transition spd="med" advClick="0" advTm="786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3857652" cy="3511552"/>
          </a:xfrm>
        </p:spPr>
        <p:txBody>
          <a:bodyPr/>
          <a:lstStyle/>
          <a:p>
            <a:pPr algn="l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Ты будешь называть его – 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МАМА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….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4" name="Содержимое 3" descr="Pic_9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9752" y="1000108"/>
            <a:ext cx="4569561" cy="5454657"/>
          </a:xfrm>
        </p:spPr>
      </p:pic>
      <p:pic>
        <p:nvPicPr>
          <p:cNvPr id="5" name="Рисунок 4" descr="Pic_152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flipH="1">
            <a:off x="714348" y="4000504"/>
            <a:ext cx="2214578" cy="2334935"/>
          </a:xfrm>
          <a:prstGeom prst="rect">
            <a:avLst/>
          </a:prstGeom>
        </p:spPr>
      </p:pic>
    </p:spTree>
  </p:cSld>
  <p:clrMapOvr>
    <a:masterClrMapping/>
  </p:clrMapOvr>
  <p:transition spd="med" advClick="0" advTm="6255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irstlo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285728"/>
            <a:ext cx="5286412" cy="6185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5429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encrypted-tbn0.gstatic.com/images?q=tbn:ANd9GcSqJgKWAGX-mFdCB4DIosGxjr_WVD0UVkq7lGNJMx2bVMl2BCJ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4664"/>
            <a:ext cx="4392488" cy="586419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6302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1.gstatic.com/images?q=tbn:ANd9GcSE_-GId9WBpzvI0CrjcIzS46cviLIhenT88DFnOs1tQNINOzn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7664032" cy="510006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5039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encrypted-tbn0.gstatic.com/images?q=tbn:ANd9GcQBZ7WPDcZ2FkgwXHlW0stnNF_QAJRuXy7N5eAFPShO-Fm5-Z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96752"/>
            <a:ext cx="7729553" cy="480046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6396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833084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500042"/>
            <a:ext cx="6072230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14102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fc7719b79a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3566" y="428604"/>
            <a:ext cx="8484714" cy="6059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За день до своего рождения ребёнок спросил у Бога: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61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Jc9JPILs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8358246" cy="616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86124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Я не знаю, зачем я иду в этот мир! 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Что я должен делать?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906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_20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8143932" cy="6117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Бог ответил: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502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_186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292018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274638"/>
            <a:ext cx="4500594" cy="6226196"/>
          </a:xfrm>
        </p:spPr>
        <p:txBody>
          <a:bodyPr>
            <a:norm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Я подарю тебе ангела, который всегда будет </a:t>
            </a:r>
            <a:r>
              <a:rPr lang="ru-RU" sz="4000" b="1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тобой. </a:t>
            </a:r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Он всё тебе объяснит!</a:t>
            </a:r>
            <a:endParaRPr lang="ru-RU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731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81b2c57b6b6797e9bdedf94348de2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357166"/>
            <a:ext cx="8215370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5072074"/>
            <a:ext cx="6400816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Но как я пойму его, 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ведь я не знаю его языка?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948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_19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929222" cy="623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274638"/>
            <a:ext cx="3786214" cy="6154758"/>
          </a:xfrm>
        </p:spPr>
        <p:txBody>
          <a:bodyPr>
            <a:norm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Ангел будет учить тебя своему языку. Он будет охранять тебя от всех бед.</a:t>
            </a:r>
            <a:endParaRPr lang="ru-RU" sz="4000" dirty="0"/>
          </a:p>
        </p:txBody>
      </p:sp>
    </p:spTree>
  </p:cSld>
  <p:clrMapOvr>
    <a:masterClrMapping/>
  </p:clrMapOvr>
  <p:transition spd="med" advClick="0" advTm="859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ainting_children_kjb_DonaldZolan_63ItsGrandmaandGrandpa_s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8358246" cy="6268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636"/>
            <a:ext cx="5686436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Как и когда я должен 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вернуться к тебе?</a:t>
            </a:r>
            <a:endParaRPr lang="ru-RU" dirty="0"/>
          </a:p>
        </p:txBody>
      </p:sp>
    </p:spTree>
  </p:cSld>
  <p:clrMapOvr>
    <a:masterClrMapping/>
  </p:clrMapOvr>
  <p:transition spd="med" advClick="0" advTm="834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ic_2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85727"/>
            <a:ext cx="6286544" cy="633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3357562"/>
            <a:ext cx="4500594" cy="3143272"/>
          </a:xfrm>
        </p:spPr>
        <p:txBody>
          <a:bodyPr>
            <a:normAutofit/>
          </a:bodyPr>
          <a:lstStyle/>
          <a:p>
            <a:pPr algn="r"/>
            <a:r>
              <a:rPr lang="ru-RU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Твой ангел скажет тебе всё.</a:t>
            </a:r>
            <a:endParaRPr lang="ru-RU" sz="4000" dirty="0"/>
          </a:p>
        </p:txBody>
      </p:sp>
    </p:spTree>
  </p:cSld>
  <p:clrMapOvr>
    <a:masterClrMapping/>
  </p:clrMapOvr>
  <p:transition spd="med" advClick="0" advTm="678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94</Words>
  <Application>Microsoft Office PowerPoint</Application>
  <PresentationFormat>Экран (4:3)</PresentationFormat>
  <Paragraphs>12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Притча о маме</vt:lpstr>
      <vt:lpstr>За день до своего рождения ребёнок спросил у Бога:</vt:lpstr>
      <vt:lpstr>Я не знаю, зачем я иду в этот мир!  Что я должен делать?</vt:lpstr>
      <vt:lpstr>Бог ответил:</vt:lpstr>
      <vt:lpstr>Я подарю тебе ангела, который всегда будет с тобой. Он всё тебе объяснит!</vt:lpstr>
      <vt:lpstr>Но как я пойму его,  ведь я не знаю его языка?</vt:lpstr>
      <vt:lpstr>Ангел будет учить тебя своему языку. Он будет охранять тебя от всех бед.</vt:lpstr>
      <vt:lpstr>Как и когда я должен  вернуться к тебе?</vt:lpstr>
      <vt:lpstr>Твой ангел скажет тебе всё.</vt:lpstr>
      <vt:lpstr>А как зовут моего ангела?</vt:lpstr>
      <vt:lpstr>Неважно, как его зовут,  у него много имён…</vt:lpstr>
      <vt:lpstr>Ты будешь называть его – МАМА….</vt:lpstr>
      <vt:lpstr>Слайд 13</vt:lpstr>
      <vt:lpstr>Слайд 14</vt:lpstr>
      <vt:lpstr>Слайд 15</vt:lpstr>
      <vt:lpstr>Слайд 16</vt:lpstr>
      <vt:lpstr>Слайд 17</vt:lpstr>
    </vt:vector>
  </TitlesOfParts>
  <Company>МОУ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Мамина школа.</dc:title>
  <dc:creator>Учитель</dc:creator>
  <cp:lastModifiedBy>пользователь</cp:lastModifiedBy>
  <cp:revision>38</cp:revision>
  <dcterms:created xsi:type="dcterms:W3CDTF">2009-11-17T10:42:38Z</dcterms:created>
  <dcterms:modified xsi:type="dcterms:W3CDTF">2013-12-04T17:32:31Z</dcterms:modified>
</cp:coreProperties>
</file>