
<file path=[Content_Types].xml><?xml version="1.0" encoding="utf-8"?>
<Types xmlns="http://schemas.openxmlformats.org/package/2006/content-types">
  <Default ContentType="image/png" Extension="png"/>
  <Default ContentType="image/jpeg" Extension="jpeg"/>
  <Default ContentType="application/vnd.openxmlformats-package.relationships+xml" Extension="rels"/>
  <Default ContentType="application/xml" Extension="xml"/>
  <Default ContentType="application/x-fontdata" Extension="fntdata"/>
  <Default ContentType="image/vnd.ms-photo" Extension="wdp"/>
  <Default ContentType="image/jpeg" Extension="jpg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0" r:id="rId2"/>
    <p:sldId id="289" r:id="rId3"/>
    <p:sldId id="306" r:id="rId4"/>
    <p:sldId id="307" r:id="rId5"/>
    <p:sldId id="309" r:id="rId6"/>
    <p:sldId id="310" r:id="rId7"/>
    <p:sldId id="311" r:id="rId8"/>
    <p:sldId id="312" r:id="rId9"/>
    <p:sldId id="318" r:id="rId10"/>
    <p:sldId id="322" r:id="rId11"/>
    <p:sldId id="323" r:id="rId12"/>
    <p:sldId id="325" r:id="rId13"/>
    <p:sldId id="316" r:id="rId14"/>
    <p:sldId id="304" r:id="rId15"/>
    <p:sldId id="305" r:id="rId16"/>
    <p:sldId id="287" r:id="rId17"/>
    <p:sldId id="288" r:id="rId18"/>
  </p:sldIdLst>
  <p:sldSz cx="9144000" cy="6858000" type="screen4x3"/>
  <p:notesSz cx="6858000" cy="9144000"/>
  <p:embeddedFontLst>
    <p:embeddedFont>
      <p:font typeface="Calibri" pitchFamily="34" charset="0"/>
      <p:regular r:id="rId19"/>
      <p:bold r:id="rId20"/>
      <p:italic r:id="rId21"/>
      <p:boldItalic r:id="rId22"/>
    </p:embeddedFont>
    <p:embeddedFont>
      <p:font typeface="Arial Black" pitchFamily="34" charset="0"/>
      <p:bold r:id="rId23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B82"/>
    <a:srgbClr val="C75F09"/>
    <a:srgbClr val="C85F08"/>
    <a:srgbClr val="A95007"/>
    <a:srgbClr val="2E6EBC"/>
    <a:srgbClr val="DF3C0F"/>
    <a:srgbClr val="6CA62C"/>
    <a:srgbClr val="E4931C"/>
    <a:srgbClr val="FFE89F"/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5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A744C-FE01-496A-A041-ED93458D1002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 ?><Relationships xmlns="http://schemas.openxmlformats.org/package/2006/relationships"><Relationship Id="rId3" Target="../media/image12.jpeg" Type="http://schemas.openxmlformats.org/officeDocument/2006/relationships/image"/><Relationship Id="rId2" Target="../media/image4.png" Type="http://schemas.openxmlformats.org/officeDocument/2006/relationships/image"/><Relationship Id="rId1" Target="../slideLayouts/slideLayout2.xml" Type="http://schemas.openxmlformats.org/officeDocument/2006/relationships/slideLayout"/><Relationship Id="rId4" Target="../media/image13.jpeg" Type="http://schemas.openxmlformats.org/officeDocument/2006/relationships/image"/></Relationships>
</file>

<file path=ppt/slides/_rels/slide11.xml.rels><?xml version="1.0" encoding="UTF-8" standalone="yes" ?><Relationships xmlns="http://schemas.openxmlformats.org/package/2006/relationships"><Relationship Id="rId3" Target="../media/image15.png" Type="http://schemas.openxmlformats.org/officeDocument/2006/relationships/image"/><Relationship Id="rId2" Target="../media/image14.png" Type="http://schemas.openxmlformats.org/officeDocument/2006/relationships/image"/><Relationship Id="rId1" Target="../slideLayouts/slideLayout2.xml" Type="http://schemas.openxmlformats.org/officeDocument/2006/relationships/slideLayout"/><Relationship Id="rId6" Target="../media/image16.jpeg" Type="http://schemas.openxmlformats.org/officeDocument/2006/relationships/image"/><Relationship Id="rId5" Target="../media/image4.png" Type="http://schemas.openxmlformats.org/officeDocument/2006/relationships/image"/><Relationship Id="rId4" Target="../media/hdphoto2.wdp" Type="http://schemas.microsoft.com/office/2007/relationships/hdphoto"/></Relationships>
</file>

<file path=ppt/slides/_rels/slide12.xml.rels><?xml version="1.0" encoding="UTF-8" standalone="yes" ?><Relationships xmlns="http://schemas.openxmlformats.org/package/2006/relationships"><Relationship Id="rId3" Target="../media/image15.png" Type="http://schemas.openxmlformats.org/officeDocument/2006/relationships/image"/><Relationship Id="rId7" Target="../media/image16.jpeg" Type="http://schemas.openxmlformats.org/officeDocument/2006/relationships/image"/><Relationship Id="rId2" Target="../media/image14.png" Type="http://schemas.openxmlformats.org/officeDocument/2006/relationships/image"/><Relationship Id="rId1" Target="../slideLayouts/slideLayout2.xml" Type="http://schemas.openxmlformats.org/officeDocument/2006/relationships/slideLayout"/><Relationship Id="rId6" Target="../media/image17.png" Type="http://schemas.openxmlformats.org/officeDocument/2006/relationships/image"/><Relationship Id="rId5" Target="../media/image4.png" Type="http://schemas.openxmlformats.org/officeDocument/2006/relationships/image"/><Relationship Id="rId4" Target="../media/hdphoto2.wdp" Type="http://schemas.microsoft.com/office/2007/relationships/hdphoto"/></Relationships>
</file>

<file path=ppt/slides/_rels/slide13.xml.rels><?xml version="1.0" encoding="UTF-8" standalone="yes" ?><Relationships xmlns="http://schemas.openxmlformats.org/package/2006/relationships"><Relationship Id="rId3" Target="../media/image19.png" Type="http://schemas.openxmlformats.org/officeDocument/2006/relationships/image"/><Relationship Id="rId2" Target="../media/image18.jpeg" Type="http://schemas.openxmlformats.org/officeDocument/2006/relationships/image"/><Relationship Id="rId1" Target="../slideLayouts/slideLayout2.xml" Type="http://schemas.openxmlformats.org/officeDocument/2006/relationships/slideLayout"/><Relationship Id="rId5" Target="../media/image21.png" Type="http://schemas.openxmlformats.org/officeDocument/2006/relationships/image"/><Relationship Id="rId4" Target="../media/image20.png" Type="http://schemas.openxmlformats.org/officeDocument/2006/relationships/image"/></Relationships>
</file>

<file path=ppt/slides/_rels/slide14.xml.rels><?xml version="1.0" encoding="UTF-8" standalone="yes" ?><Relationships xmlns="http://schemas.openxmlformats.org/package/2006/relationships"><Relationship Id="rId2" Target="../media/image5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15.xml.rels><?xml version="1.0" encoding="UTF-8" standalone="yes" ?><Relationships xmlns="http://schemas.openxmlformats.org/package/2006/relationships"><Relationship Id="rId2" Target="../media/image22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yandex.ru/clck/jsredir?from=yandex.ru%3Bimages%2Fsearch%3Bimages%3B%3B&amp;text=&amp;etext=8866.1UDJLwXxGNZyo5_kZiYzTpfIAsbndfWmEbhSFSsGxoT1NAAPqcYXSMC3_xGWUTmndRtT2iJ1VBnSn2hn9vV7MG1h8nxRyBkVET6NIEdrMoA.ddf64f2548c5a9e0ae23920f1cb602931d8b8c94&amp;uuid=&amp;state=tid_Wvm4RM28ca_MiO4Ne9osTPtpHS9wicjEF5X7fRziVPIHCd9FyQ,,&amp;data=UlNrNmk5WktYejY4cHFySjRXSWhXTWRwNjROVUR3SGZ4d0ZxNlBTblBJdUdvRnZUTTVoTXdhMUZlTFpfOXBMQV9RaUNDZ2M0cnB4aWtJR3BteE9WQTk2Y0hBbUJJd3I4RlFxZXhfbHA1Uzg1a19uUlBXUHdEcnNESFZOTWlwaXUtNzFDcWdVTWxWSE9HWTNFeUtWZERhY05FeGJRaGtYbg,,&amp;sign=6c2894e9392bf3bbd22e127439f28d38&amp;keyno=0&amp;b64e=2&amp;l10n=ru" TargetMode="External"/><Relationship Id="rId3" Type="http://schemas.openxmlformats.org/officeDocument/2006/relationships/hyperlink" Target="http://yandex.ru/clck/jsredir?from=yandex.ru;images/search;images;;&amp;text=&amp;etext=1561.GkQFEKxpHO8HumiTt2m5BCQmfhvt0ze4-lGNW0nlKzQukvx0iFhXw9ucb44605VwIdleDwW7GVQSRCMKZpjstjkJVWus40sdtOGmjyhzb38yINwCg_0FcgO2FXdkFJvD.eac22b3bf542e74da81f25398832844071419f72&amp;uuid=&amp;state=tid_Wvm4RM28ca_MiO4Ne9osTPtpHS9wicjEF5X7fRziVPIHCd9FyQ,,&amp;data=UlNrNmk5WktYejR0eWJFYk1Ldmtxalo5Nk9lTDBId1JrX1lRT1RscFl5R1d5bkFHMkhsNEtfYmR6VDBzT1ZyRWtSeUlzYnlxMnhLWnNaMW95aENwdW5JSzdHeklCUi00M2Jkd2RBVUhEMnB6Z01mUW8zcVhSQ2U5X216N3VsLWdDQUxvM2U0d0xvamlOY0Njd0dUMUJVY3l3SWxSY0xzVg,,&amp;sign=a7ceb193c559ae7a514f1a2f573afa2f&amp;keyno=0&amp;b64e=2&amp;l10n=ru" TargetMode="External"/><Relationship Id="rId7" Type="http://schemas.openxmlformats.org/officeDocument/2006/relationships/hyperlink" Target="http://yandex.ru/clck/jsredir?from=yandex.ru%3Bimages%2Fsearch%3Bimages%3B%3B&amp;text=&amp;etext=8866.t9bViVGQ6yI2dCTlYS7Vl_JdVQKPNM_6JpM9P4Vl7NXaCpDCJwFW6yCQztQa2RxgjF0oK_tm-wph6l_E-T8TE5InVOatSeWCENnd02l_iJY.4413ae96fc24884bb7d9f46a8dd581866d316644&amp;uuid=&amp;state=tid_Wvm4RM28ca_MiO4Ne9osTPtpHS9wicjEF5X7fRziVPIHCd9FyQ,,&amp;data=UlNrNmk5WktYejY4cHFySjRXSWhXSVBybnZob2J0VHpyaWd0eFZQbEdtcXNwZWRKRFNRMUVyTGtwSkZrOVVHY3dxcWtaZ1cwSzBBZ1JNbkhKQlNWVWJucHhBb3ZiMHpUVnctZHBPZjh2WDZzem43M0ZVV2N6UllBdGw2MGxMUnIyYzI2SDJhOW5CbFZKekxzeEFfZXZHLXZxbVdORFdWOGlNNHNlMGUwSWx4cnFKdEJ6VjM5NXIxcGZCSklfeUF1ejJ1R0lJaWx4RFhQbXhnaFdzbnA4a19Xa1g1d3RUMW9nTTlPdFRGbG1oUTRMM0NnZjFFa1kxZlJ3OXpZSnMwdmJrY1JnWHZFaXRBUjZpY2N1YTM2WFI3aWJCUVc0Y2l5bkVCYWJRZ3o2N2lHcEt0d2dWdlk0cXBidWFZRzc0R1ZzSWR0V25rTDVDMlZZc0p2aHhqTTMzanM4Znp6elBoa1F3MnFKNGN0blloTW5zX0hGQzBLX3hOazNxMGZ2dWlrM0p2eWgxZjM1RXJQSjEzVHZENjJhLVdJT2NIUVpoSWhBZXpPR2hMRTFGMnEteHVYaU1VM0NRLCw,&amp;sign=fc69795c5825f4526d266c9b0192a082&amp;keyno=0&amp;b64e=2&amp;l10n=ru" TargetMode="External"/><Relationship Id="rId2" Type="http://schemas.openxmlformats.org/officeDocument/2006/relationships/hyperlink" Target="http://elenaranko.ucoz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yandex.ru/clck/jsredir?from=yandex.ru;images/search;images;;&amp;text=&amp;etext=8864.ia10OGho6N9eWj6Y5hit0GNeEITKxqP9o1rxshP1vI_wOCumG882mBcN-hRxqJ_wMVhZMjDAB2Muw1KDlPMbNechfY6IP5-Lhdu4aOt0NbM.b97480fe1d6e6f4cb896c3b3ce15b460f5bb9878&amp;uuid=&amp;state=tid_Wvm4RM28ca_MiO4Ne9osTPtpHS9wicjEF5X7fRziVPIHCd9FyQ,,&amp;data=UlNrNmk5WktYejR0eWJFYk1LdmtxdlFpNUloQUNneGtMMVpqSVo3M3VONlMwTm1JN0ttS1diZkZzbXByVGlzcXZPZ2lFVmJFNXdfZHpCaU5QeU1MOVRwU1pobDlTOHZHMVlPR3pCLUs5UTJ0cmlUV3Q4b1otT3ZHTWRvNE5UWnNMSnhlS1ZFak5xTmg2eUdLWjRPU1Rra3EzRk5MajdmTDJoUEZMZWZMWWVhTlo4NUY1WEFEWHBKWFRRb1NwaWZZOEFyVGJhNDdQSWVnUTBpLVFzRFVCM04zSW9hY3dnclk,&amp;sign=d488e833d08013450689b1665937abaf&amp;keyno=0&amp;b64e=2&amp;l10n=ru" TargetMode="External"/><Relationship Id="rId5" Type="http://schemas.openxmlformats.org/officeDocument/2006/relationships/hyperlink" Target="http://yandex.ru/clck/jsredir?from=yandex.ru;images/search;images;;&amp;text=&amp;etext=8864.sV-bWMpR7-L4HH43zgDP6vlpZA9U_2_WQcQmQcGcL0kLOty3o-29I_gt3B2ECsmEqjuYHVqCwwYvLpN-7Uk32rdmDe9ug-QEv3k27KoM2h0.5f21659ad127ef4ac20654bb674f58cbe647c9c6&amp;uuid=&amp;state=tid_Wvm4RM28ca_MiO4Ne9osTPtpHS9wicjEF5X7fRziVPIHCd9FyQ,,&amp;data=UlNrNmk5WktYejY4cHFySjRXSWhXQ0NTM0hrYXV6eXlPMk1sQ0ZlbjhZTmkxUXdOQzFDTXFhWnZmUnlKc0o0elVsMUhxLWNhTWx4MTVlbGlnUEVEYy1LV1k2emVHTVBXN0pESnV5YmtMVHNDR0w2MkM2M2Z1OVRDNTNXaElEVGM0ektRUWhpbGJFYyw,&amp;sign=579c78ab5bf2496425d8a7ff0ea514b2&amp;keyno=0&amp;b64e=2&amp;l10n=ru" TargetMode="External"/><Relationship Id="rId4" Type="http://schemas.openxmlformats.org/officeDocument/2006/relationships/hyperlink" Target="https://onlinegdz.net/stranica-73-reshebnik-matematika-3-klass-moro-chast-2/" TargetMode="External"/><Relationship Id="rId9" Type="http://schemas.openxmlformats.org/officeDocument/2006/relationships/hyperlink" Target="https://www.youtube.com/watch?v=1KR8PYeEEqY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 ?><Relationships xmlns="http://schemas.openxmlformats.org/package/2006/relationships"><Relationship Id="rId2" Target="../media/image5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5.xml.rels><?xml version="1.0" encoding="UTF-8" standalone="yes" ?><Relationships xmlns="http://schemas.openxmlformats.org/package/2006/relationships"><Relationship Id="rId2" Target="../media/image5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6.xml.rels><?xml version="1.0" encoding="UTF-8" standalone="yes" ?><Relationships xmlns="http://schemas.openxmlformats.org/package/2006/relationships"><Relationship Id="rId3" Target="../media/image6.png" Type="http://schemas.openxmlformats.org/officeDocument/2006/relationships/image"/><Relationship Id="rId2" Target="../media/image5.jpeg" Type="http://schemas.openxmlformats.org/officeDocument/2006/relationships/image"/><Relationship Id="rId1" Target="../slideLayouts/slideLayout2.xml" Type="http://schemas.openxmlformats.org/officeDocument/2006/relationships/slideLayout"/><Relationship Id="rId4" Target="../media/hdphoto1.wdp" Type="http://schemas.microsoft.com/office/2007/relationships/hdphoto"/></Relationships>
</file>

<file path=ppt/slides/_rels/slide7.xml.rels><?xml version="1.0" encoding="UTF-8" standalone="yes" ?><Relationships xmlns="http://schemas.openxmlformats.org/package/2006/relationships"><Relationship Id="rId2" Target="../media/image5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8.xml.rels><?xml version="1.0" encoding="UTF-8" standalone="yes" ?><Relationships xmlns="http://schemas.openxmlformats.org/package/2006/relationships"><Relationship Id="rId3" Target="../media/image8.jpeg" Type="http://schemas.openxmlformats.org/officeDocument/2006/relationships/image"/><Relationship Id="rId2" Target="../media/image7.jpeg" Type="http://schemas.openxmlformats.org/officeDocument/2006/relationships/image"/><Relationship Id="rId1" Target="../slideLayouts/slideLayout2.xml" Type="http://schemas.openxmlformats.org/officeDocument/2006/relationships/slideLayout"/><Relationship Id="rId4" Target="../media/image9.jpeg" Type="http://schemas.openxmlformats.org/officeDocument/2006/relationships/image"/></Relationships>
</file>

<file path=ppt/slides/_rels/slide9.xml.rels><?xml version="1.0" encoding="UTF-8" standalone="yes" ?><Relationships xmlns="http://schemas.openxmlformats.org/package/2006/relationships"><Relationship Id="rId3" Target="../media/image11.jpeg" Type="http://schemas.openxmlformats.org/officeDocument/2006/relationships/image"/><Relationship Id="rId2" Target="../media/image10.jpeg" Type="http://schemas.openxmlformats.org/officeDocument/2006/relationships/image"/><Relationship Id="rId1" Target="../slideLayouts/slideLayout2.xml" Type="http://schemas.openxmlformats.org/officeDocument/2006/relationships/slideLayout"/><Relationship Id="rId4" Target="../media/image4.png" Type="http://schemas.openxmlformats.org/officeDocument/2006/relationships/imag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>
            <a:spLocks noGrp="1"/>
          </p:cNvSpPr>
          <p:nvPr>
            <p:ph type="ctrTitle"/>
          </p:nvPr>
        </p:nvSpPr>
        <p:spPr>
          <a:xfrm>
            <a:off x="827584" y="69269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3100" dirty="0">
                <a:solidFill>
                  <a:srgbClr val="FF0000"/>
                </a:solidFill>
                <a:latin typeface="Arial Black" panose="020B0A04020102020204" pitchFamily="34" charset="0"/>
                <a:cs typeface="Times New Roman"/>
              </a:rPr>
              <a:t>Математика  3 класс </a:t>
            </a:r>
            <a:br>
              <a:rPr lang="ru-RU" sz="3100" dirty="0">
                <a:solidFill>
                  <a:srgbClr val="FF0000"/>
                </a:solidFill>
                <a:latin typeface="Arial Black" panose="020B0A04020102020204" pitchFamily="34" charset="0"/>
                <a:cs typeface="Times New Roman"/>
              </a:rPr>
            </a:br>
            <a:r>
              <a:rPr lang="ru-RU" sz="3100" dirty="0">
                <a:solidFill>
                  <a:srgbClr val="FF0000"/>
                </a:solidFill>
                <a:latin typeface="Arial Black" panose="020B0A04020102020204" pitchFamily="34" charset="0"/>
                <a:cs typeface="Times New Roman"/>
              </a:rPr>
              <a:t>УМК  «Школа  России»</a:t>
            </a:r>
            <a:r>
              <a:rPr lang="ru-RU" dirty="0">
                <a:solidFill>
                  <a:srgbClr val="FF0000"/>
                </a:solidFill>
                <a:latin typeface="Arial Black" panose="020B0A04020102020204" pitchFamily="34" charset="0"/>
                <a:cs typeface="Times New Roman"/>
              </a:rPr>
              <a:t/>
            </a:r>
            <a:br>
              <a:rPr lang="ru-RU" dirty="0">
                <a:solidFill>
                  <a:srgbClr val="FF0000"/>
                </a:solidFill>
                <a:latin typeface="Arial Black" panose="020B0A04020102020204" pitchFamily="34" charset="0"/>
                <a:cs typeface="Times New Roman"/>
              </a:rPr>
            </a:br>
            <a:endParaRPr lang="ru-RU" dirty="0"/>
          </a:p>
        </p:txBody>
      </p:sp>
      <p:sp>
        <p:nvSpPr>
          <p:cNvPr id="7" name="Подзаголовок 5"/>
          <p:cNvSpPr txBox="1">
            <a:spLocks/>
          </p:cNvSpPr>
          <p:nvPr/>
        </p:nvSpPr>
        <p:spPr>
          <a:xfrm>
            <a:off x="1691680" y="3861048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smtClean="0">
                <a:solidFill>
                  <a:srgbClr val="000066"/>
                </a:solidFill>
                <a:latin typeface="Arial Black" panose="020B0A04020102020204" pitchFamily="34" charset="0"/>
              </a:rPr>
              <a:t>Вастьянова Л. Л.,</a:t>
            </a:r>
          </a:p>
          <a:p>
            <a:r>
              <a:rPr lang="ru-RU" b="1" smtClean="0">
                <a:solidFill>
                  <a:srgbClr val="000066"/>
                </a:solidFill>
                <a:latin typeface="Arial Black" panose="020B0A04020102020204" pitchFamily="34" charset="0"/>
              </a:rPr>
              <a:t>учитель  начальных классов</a:t>
            </a:r>
          </a:p>
          <a:p>
            <a:r>
              <a:rPr lang="ru-RU" b="1" smtClean="0">
                <a:solidFill>
                  <a:srgbClr val="000066"/>
                </a:solidFill>
                <a:latin typeface="Arial Black" panose="020B0A04020102020204" pitchFamily="34" charset="0"/>
              </a:rPr>
              <a:t>МБОУ «Мамонтовская СОШ»</a:t>
            </a:r>
          </a:p>
          <a:p>
            <a:r>
              <a:rPr lang="ru-RU" b="1" smtClean="0">
                <a:solidFill>
                  <a:srgbClr val="000066"/>
                </a:solidFill>
                <a:latin typeface="Arial Black" panose="020B0A04020102020204" pitchFamily="34" charset="0"/>
              </a:rPr>
              <a:t>Мамонтовского  района</a:t>
            </a:r>
          </a:p>
          <a:p>
            <a:r>
              <a:rPr lang="ru-RU" b="1" smtClean="0">
                <a:solidFill>
                  <a:srgbClr val="000066"/>
                </a:solidFill>
                <a:latin typeface="Arial Black" panose="020B0A04020102020204" pitchFamily="34" charset="0"/>
              </a:rPr>
              <a:t>Алтайского  края</a:t>
            </a:r>
          </a:p>
          <a:p>
            <a:r>
              <a:rPr lang="ru-RU" b="1" smtClean="0">
                <a:solidFill>
                  <a:srgbClr val="000066"/>
                </a:solidFill>
                <a:latin typeface="Arial Black" panose="020B0A04020102020204" pitchFamily="34" charset="0"/>
              </a:rPr>
              <a:t>2020  год</a:t>
            </a:r>
          </a:p>
          <a:p>
            <a:endParaRPr lang="ru-RU" dirty="0"/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2267744" y="2108448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Т</a:t>
            </a:r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реугольники   </a:t>
            </a:r>
            <a:endParaRPr lang="ru-RU" sz="28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r>
              <a:rPr lang="ru-RU" sz="2800" dirty="0">
                <a:solidFill>
                  <a:srgbClr val="002060"/>
                </a:solidFill>
                <a:latin typeface="Arial Black" pitchFamily="34" charset="0"/>
              </a:rPr>
              <a:t>п</a:t>
            </a:r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о  видам  углов</a:t>
            </a:r>
            <a:endParaRPr lang="ru-RU" sz="2800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16609"/>
            <a:ext cx="8229600" cy="1143000"/>
          </a:xfrm>
        </p:spPr>
        <p:txBody>
          <a:bodyPr>
            <a:normAutofit/>
          </a:bodyPr>
          <a:lstStyle/>
          <a:p>
            <a:r>
              <a:rPr dirty="0" lang="ru-RU" smtClean="0" sz="2800">
                <a:solidFill>
                  <a:srgbClr val="FF0000"/>
                </a:solidFill>
                <a:latin charset="0" pitchFamily="34" typeface="Arial Black"/>
              </a:rPr>
              <a:t>Учимся   определять </a:t>
            </a:r>
            <a:r>
              <a:rPr dirty="0" lang="ru-RU" smtClean="0" sz="2800">
                <a:solidFill>
                  <a:srgbClr val="FF0000"/>
                </a:solidFill>
                <a:latin charset="0" pitchFamily="34" typeface="Arial Black"/>
              </a:rPr>
              <a:t>  </a:t>
            </a:r>
            <a:r>
              <a:rPr dirty="0" lang="ru-RU" smtClean="0" sz="2800">
                <a:solidFill>
                  <a:srgbClr val="FF0000"/>
                </a:solidFill>
                <a:latin charset="0" pitchFamily="34" typeface="Arial Black"/>
              </a:rPr>
              <a:t>треугольники </a:t>
            </a:r>
            <a:br>
              <a:rPr dirty="0" lang="ru-RU" smtClean="0" sz="2800">
                <a:solidFill>
                  <a:srgbClr val="FF0000"/>
                </a:solidFill>
                <a:latin charset="0" pitchFamily="34" typeface="Arial Black"/>
              </a:rPr>
            </a:br>
            <a:r>
              <a:rPr dirty="0" lang="ru-RU" smtClean="0" sz="2800">
                <a:solidFill>
                  <a:srgbClr val="FF0000"/>
                </a:solidFill>
                <a:latin charset="0" pitchFamily="34" typeface="Arial Black"/>
              </a:rPr>
              <a:t>  по  группам!</a:t>
            </a:r>
            <a:endParaRPr dirty="0" lang="ru-RU" sz="280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372200" y="5655770"/>
            <a:ext cx="2232248" cy="4572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dirty="0" lang="ru-RU" sz="2800">
                <a:solidFill>
                  <a:srgbClr val="002060"/>
                </a:solidFill>
                <a:latin charset="0" panose="020B0A04020102020204" pitchFamily="34" typeface="Arial Black"/>
              </a:rPr>
              <a:t>с</a:t>
            </a:r>
            <a:r>
              <a:rPr dirty="0" lang="ru-RU" smtClean="0" sz="2800">
                <a:solidFill>
                  <a:srgbClr val="002060"/>
                </a:solidFill>
                <a:latin charset="0" panose="020B0A04020102020204" pitchFamily="34" typeface="Arial Black"/>
              </a:rPr>
              <a:t>. 86 з. 4</a:t>
            </a:r>
            <a:endParaRPr dirty="0" lang="ru-RU" sz="2800">
              <a:solidFill>
                <a:srgbClr val="002060"/>
              </a:solidFill>
              <a:latin charset="0" panose="020B0A04020102020204" pitchFamily="34" typeface="Arial Black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78024" y="2897131"/>
            <a:ext cx="2553816" cy="4572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dirty="0" lang="ru-RU" smtClean="0" sz="2800">
                <a:solidFill>
                  <a:srgbClr val="FF0000"/>
                </a:solidFill>
                <a:latin charset="0" panose="020B0A04020102020204" pitchFamily="34" typeface="Arial Black"/>
              </a:rPr>
              <a:t>1. </a:t>
            </a:r>
            <a:r>
              <a:rPr dirty="0" lang="ru-RU" smtClean="0" sz="2800">
                <a:solidFill>
                  <a:srgbClr val="002060"/>
                </a:solidFill>
                <a:latin charset="0" panose="020B0A04020102020204" pitchFamily="34" typeface="Arial Black"/>
              </a:rPr>
              <a:t>1, </a:t>
            </a:r>
            <a:r>
              <a:rPr dirty="0" lang="ru-RU" smtClean="0" sz="2800">
                <a:solidFill>
                  <a:srgbClr val="002060"/>
                </a:solidFill>
                <a:latin charset="0" panose="020B0A04020102020204" pitchFamily="34" typeface="Arial Black"/>
              </a:rPr>
              <a:t>4, 8, 9 </a:t>
            </a:r>
            <a:endParaRPr dirty="0" lang="ru-RU" sz="2800">
              <a:solidFill>
                <a:srgbClr val="002060"/>
              </a:solidFill>
              <a:latin charset="0" panose="020B0A04020102020204" pitchFamily="34" typeface="Arial Black"/>
            </a:endParaRPr>
          </a:p>
        </p:txBody>
      </p:sp>
      <p:pic>
        <p:nvPicPr>
          <p:cNvPr id="17" name="Picture 3"/>
          <p:cNvPicPr>
            <a:picLocks noChangeArrowheads="1" noChangeAspect="1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1196752"/>
            <a:ext cx="787515" cy="1087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Скругленный прямоугольник 17"/>
          <p:cNvSpPr/>
          <p:nvPr/>
        </p:nvSpPr>
        <p:spPr>
          <a:xfrm>
            <a:off x="575127" y="4293096"/>
            <a:ext cx="3636833" cy="4572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dirty="0" lang="ru-RU" sz="2800">
                <a:solidFill>
                  <a:srgbClr val="FF0000"/>
                </a:solidFill>
                <a:latin charset="0" panose="020B0A04020102020204" pitchFamily="34" typeface="Arial Black"/>
              </a:rPr>
              <a:t>2</a:t>
            </a:r>
            <a:r>
              <a:rPr dirty="0" lang="ru-RU" smtClean="0" sz="2800">
                <a:solidFill>
                  <a:srgbClr val="FF0000"/>
                </a:solidFill>
                <a:latin charset="0" panose="020B0A04020102020204" pitchFamily="34" typeface="Arial Black"/>
              </a:rPr>
              <a:t>. </a:t>
            </a:r>
            <a:r>
              <a:rPr dirty="0" lang="ru-RU" sz="2800">
                <a:solidFill>
                  <a:srgbClr val="002060"/>
                </a:solidFill>
                <a:latin charset="0" panose="020B0A04020102020204" pitchFamily="34" typeface="Arial Black"/>
              </a:rPr>
              <a:t>2</a:t>
            </a:r>
            <a:r>
              <a:rPr dirty="0" lang="ru-RU" smtClean="0" sz="2800">
                <a:solidFill>
                  <a:srgbClr val="002060"/>
                </a:solidFill>
                <a:latin charset="0" panose="020B0A04020102020204" pitchFamily="34" typeface="Arial Black"/>
              </a:rPr>
              <a:t>, 3, 5, 6, 7, 10 </a:t>
            </a:r>
            <a:endParaRPr dirty="0" lang="ru-RU" sz="2800">
              <a:solidFill>
                <a:srgbClr val="002060"/>
              </a:solidFill>
              <a:latin charset="0" panose="020B0A04020102020204" pitchFamily="34" typeface="Arial Black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75127" y="5629197"/>
            <a:ext cx="1024526" cy="4572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dirty="0" lang="ru-RU" sz="2800">
                <a:solidFill>
                  <a:srgbClr val="002060"/>
                </a:solidFill>
                <a:latin charset="0" panose="020B0A04020102020204" pitchFamily="34" typeface="Arial Black"/>
              </a:rPr>
              <a:t>2</a:t>
            </a:r>
            <a:r>
              <a:rPr dirty="0" lang="ru-RU" smtClean="0" sz="2800">
                <a:solidFill>
                  <a:srgbClr val="002060"/>
                </a:solidFill>
                <a:latin charset="0" panose="020B0A04020102020204" pitchFamily="34" typeface="Arial Black"/>
              </a:rPr>
              <a:t>, </a:t>
            </a:r>
            <a:r>
              <a:rPr dirty="0" lang="ru-RU" sz="2800">
                <a:solidFill>
                  <a:srgbClr val="002060"/>
                </a:solidFill>
                <a:latin charset="0" panose="020B0A04020102020204" pitchFamily="34" typeface="Arial Black"/>
              </a:rPr>
              <a:t>6</a:t>
            </a:r>
            <a:r>
              <a:rPr dirty="0" lang="ru-RU" smtClean="0" sz="2800">
                <a:solidFill>
                  <a:srgbClr val="002060"/>
                </a:solidFill>
                <a:latin charset="0" panose="020B0A04020102020204" pitchFamily="34" typeface="Arial Black"/>
              </a:rPr>
              <a:t> </a:t>
            </a:r>
            <a:endParaRPr dirty="0" lang="ru-RU" sz="2800">
              <a:solidFill>
                <a:srgbClr val="002060"/>
              </a:solidFill>
              <a:latin charset="0" panose="020B0A04020102020204" pitchFamily="34" typeface="Arial Black"/>
            </a:endParaRPr>
          </a:p>
        </p:txBody>
      </p:sp>
      <p:pic>
        <p:nvPicPr>
          <p:cNvPr id="13" name="Picture 2"/>
          <p:cNvPicPr>
            <a:picLocks noChangeArrowheads="1"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9" r="3"/>
          <a:stretch/>
        </p:blipFill>
        <p:spPr bwMode="auto">
          <a:xfrm>
            <a:off x="851542" y="1196752"/>
            <a:ext cx="5544616" cy="162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rrowheads="1"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3" y="2725050"/>
            <a:ext cx="4070784" cy="2780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575127" y="3594315"/>
            <a:ext cx="3636833" cy="4572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dirty="0" lang="ru-RU" smtClean="0" sz="2800">
                <a:solidFill>
                  <a:srgbClr val="002060"/>
                </a:solidFill>
                <a:latin charset="0" panose="020B0A04020102020204" pitchFamily="34" typeface="Arial Black"/>
              </a:rPr>
              <a:t>равносторонние</a:t>
            </a:r>
            <a:r>
              <a:rPr dirty="0" lang="ru-RU" smtClean="0" sz="2800">
                <a:solidFill>
                  <a:srgbClr val="002060"/>
                </a:solidFill>
                <a:latin charset="0" panose="020B0A04020102020204" pitchFamily="34" typeface="Arial Black"/>
              </a:rPr>
              <a:t> </a:t>
            </a:r>
            <a:endParaRPr dirty="0" lang="ru-RU" sz="2800">
              <a:solidFill>
                <a:srgbClr val="002060"/>
              </a:solidFill>
              <a:latin charset="0" panose="020B0A04020102020204" pitchFamily="34" typeface="Arial Black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75127" y="4941168"/>
            <a:ext cx="3852858" cy="4572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dirty="0" lang="ru-RU" smtClean="0" sz="2800">
                <a:solidFill>
                  <a:srgbClr val="002060"/>
                </a:solidFill>
                <a:latin charset="0" panose="020B0A04020102020204" pitchFamily="34" typeface="Arial Black"/>
              </a:rPr>
              <a:t>равнобедренные</a:t>
            </a:r>
            <a:r>
              <a:rPr dirty="0" lang="ru-RU" smtClean="0" sz="2800">
                <a:solidFill>
                  <a:srgbClr val="002060"/>
                </a:solidFill>
                <a:latin charset="0" panose="020B0A04020102020204" pitchFamily="34" typeface="Arial Black"/>
              </a:rPr>
              <a:t> </a:t>
            </a:r>
            <a:endParaRPr dirty="0" lang="ru-RU" sz="2800">
              <a:solidFill>
                <a:srgbClr val="002060"/>
              </a:solidFill>
              <a:latin charset="0" panose="020B0A04020102020204" pitchFamily="34"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2642775016"/>
      </p:ext>
    </p:extLst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7">
                      <p:stCondLst>
                        <p:cond delay="indefinite"/>
                      </p:stCondLst>
                      <p:childTnLst>
                        <p:par>
                          <p:cTn fill="hold" id="8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9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1">
                      <p:stCondLst>
                        <p:cond delay="indefinite"/>
                      </p:stCondLst>
                      <p:childTnLst>
                        <p:par>
                          <p:cTn fill="hold" id="12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3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5">
                      <p:stCondLst>
                        <p:cond delay="indefinite"/>
                      </p:stCondLst>
                      <p:childTnLst>
                        <p:par>
                          <p:cTn fill="hold" id="16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7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9">
                      <p:stCondLst>
                        <p:cond delay="indefinite"/>
                      </p:stCondLst>
                      <p:childTnLst>
                        <p:par>
                          <p:cTn fill="hold" id="20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21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animBg="1" grpId="0" spid="16"/>
      <p:bldP animBg="1" grpId="0" spid="18"/>
      <p:bldP animBg="1" grpId="0" spid="19"/>
      <p:bldP animBg="1" grpId="0" spid="10"/>
      <p:bldP animBg="1" grpId="0" spid="11"/>
    </p:bldLst>
  </p:timing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91502" y="332656"/>
            <a:ext cx="8208912" cy="576064"/>
          </a:xfrm>
        </p:spPr>
        <p:txBody>
          <a:bodyPr>
            <a:normAutofit fontScale="90000"/>
          </a:bodyPr>
          <a:lstStyle/>
          <a:p>
            <a:r>
              <a:rPr dirty="0" lang="ru-RU" smtClean="0" sz="3200">
                <a:solidFill>
                  <a:srgbClr val="FF0000"/>
                </a:solidFill>
                <a:latin charset="0" pitchFamily="34" typeface="Arial Black"/>
              </a:rPr>
              <a:t>Работаем  с  </a:t>
            </a:r>
            <a:r>
              <a:rPr dirty="0" lang="ru-RU" smtClean="0" sz="3200">
                <a:solidFill>
                  <a:srgbClr val="FF0000"/>
                </a:solidFill>
                <a:latin charset="0" pitchFamily="34" typeface="Arial Black"/>
              </a:rPr>
              <a:t>задачами!</a:t>
            </a:r>
            <a:endParaRPr dirty="0" lang="ru-RU" sz="3200">
              <a:solidFill>
                <a:schemeClr val="accent2">
                  <a:lumMod val="75000"/>
                </a:schemeClr>
              </a:solidFill>
              <a:effectLst>
                <a:outerShdw algn="tl" blurRad="38100" dir="2700000" dist="38100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444208" y="5952973"/>
            <a:ext cx="2232248" cy="4572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dirty="0" lang="ru-RU" sz="2800">
                <a:solidFill>
                  <a:srgbClr val="002060"/>
                </a:solidFill>
                <a:latin charset="0" panose="020B0A04020102020204" pitchFamily="34" typeface="Arial Black"/>
              </a:rPr>
              <a:t>с</a:t>
            </a:r>
            <a:r>
              <a:rPr dirty="0" lang="ru-RU" smtClean="0" sz="2800">
                <a:solidFill>
                  <a:srgbClr val="002060"/>
                </a:solidFill>
                <a:latin charset="0" panose="020B0A04020102020204" pitchFamily="34" typeface="Arial Black"/>
              </a:rPr>
              <a:t>. </a:t>
            </a:r>
            <a:r>
              <a:rPr dirty="0" lang="ru-RU" smtClean="0" sz="2800">
                <a:solidFill>
                  <a:srgbClr val="002060"/>
                </a:solidFill>
                <a:latin charset="0" panose="020B0A04020102020204" pitchFamily="34" typeface="Arial Black"/>
              </a:rPr>
              <a:t>85</a:t>
            </a:r>
            <a:r>
              <a:rPr dirty="0" lang="ru-RU" smtClean="0" sz="2800">
                <a:solidFill>
                  <a:srgbClr val="002060"/>
                </a:solidFill>
                <a:latin charset="0" panose="020B0A04020102020204" pitchFamily="34" typeface="Arial Black"/>
              </a:rPr>
              <a:t>  </a:t>
            </a:r>
            <a:r>
              <a:rPr dirty="0" lang="ru-RU" smtClean="0" sz="2800">
                <a:solidFill>
                  <a:srgbClr val="002060"/>
                </a:solidFill>
                <a:latin charset="0" panose="020B0A04020102020204" pitchFamily="34" typeface="Arial Black"/>
              </a:rPr>
              <a:t>з. 2</a:t>
            </a:r>
            <a:endParaRPr dirty="0" lang="ru-RU" sz="2800">
              <a:solidFill>
                <a:srgbClr val="002060"/>
              </a:solidFill>
              <a:latin charset="0" panose="020B0A04020102020204" pitchFamily="34" typeface="Arial Black"/>
            </a:endParaRPr>
          </a:p>
        </p:txBody>
      </p:sp>
      <p:pic>
        <p:nvPicPr>
          <p:cNvPr id="3" name="Picture 2"/>
          <p:cNvPicPr>
            <a:picLocks noChangeArrowheads="1"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1410" y="1738147"/>
            <a:ext cx="2951163" cy="251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descr="https://upload.wikimedia.org/wikipedia/commons/0/06/Kimono-hanmotu1.png" id="5" name="AutoShape 4"/>
          <p:cNvSpPr>
            <a:spLocks noChangeArrowheads="1" noChangeAspect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descr="https://upload.wikimedia.org/wikipedia/commons/0/06/Kimono-hanmotu1.png" id="7" name="AutoShape 7"/>
          <p:cNvSpPr>
            <a:spLocks noChangeArrowheads="1" noChangeAspect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descr="https://upload.wikimedia.org/wikipedia/commons/0/06/Kimono-hanmotu1.png" id="14" name="AutoShape 9"/>
          <p:cNvSpPr>
            <a:spLocks noChangeArrowheads="1" noChangeAspect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descr="https://upload.wikimedia.org/wikipedia/commons/0/06/Kimono-hanmotu1.png" id="15" name="AutoShape 11"/>
          <p:cNvSpPr>
            <a:spLocks noChangeArrowheads="1" noChangeAspect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60" name="Picture 12"/>
          <p:cNvPicPr>
            <a:picLocks noChangeArrowheads="1"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b="89844" l="0" r="100000" t="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2698" y="4195984"/>
            <a:ext cx="3523055" cy="1761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Объект 4"/>
          <p:cNvSpPr txBox="1">
            <a:spLocks/>
          </p:cNvSpPr>
          <p:nvPr/>
        </p:nvSpPr>
        <p:spPr bwMode="auto">
          <a:xfrm>
            <a:off x="483905" y="1295854"/>
            <a:ext cx="2287896" cy="77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charset="0" typeface="Arial"/>
              <a:buChar char="•"/>
              <a:defRPr sz="3200">
                <a:solidFill>
                  <a:schemeClr val="tx1"/>
                </a:solidFill>
                <a:latin charset="0" pitchFamily="34" typeface="Calibri"/>
              </a:defRPr>
            </a:lvl1pPr>
            <a:lvl2pPr eaLnBrk="0" hangingPunct="0" indent="-285750" marL="742950">
              <a:spcBef>
                <a:spcPct val="20000"/>
              </a:spcBef>
              <a:buFont charset="0" typeface="Arial"/>
              <a:buChar char="–"/>
              <a:defRPr sz="2800">
                <a:solidFill>
                  <a:schemeClr val="tx1"/>
                </a:solidFill>
                <a:latin charset="0" pitchFamily="34" typeface="Calibri"/>
              </a:defRPr>
            </a:lvl2pPr>
            <a:lvl3pPr eaLnBrk="0" hangingPunct="0" indent="-228600" marL="1143000">
              <a:spcBef>
                <a:spcPct val="20000"/>
              </a:spcBef>
              <a:buFont charset="0" typeface="Arial"/>
              <a:buChar char="•"/>
              <a:defRPr sz="2400">
                <a:solidFill>
                  <a:schemeClr val="tx1"/>
                </a:solidFill>
                <a:latin charset="0" pitchFamily="34" typeface="Calibri"/>
              </a:defRPr>
            </a:lvl3pPr>
            <a:lvl4pPr eaLnBrk="0" hangingPunct="0" indent="-228600" marL="1600200">
              <a:spcBef>
                <a:spcPct val="20000"/>
              </a:spcBef>
              <a:buFont charset="0" typeface="Arial"/>
              <a:buChar char="–"/>
              <a:defRPr sz="2000">
                <a:solidFill>
                  <a:schemeClr val="tx1"/>
                </a:solidFill>
                <a:latin charset="0" pitchFamily="34" typeface="Calibri"/>
              </a:defRPr>
            </a:lvl4pPr>
            <a:lvl5pPr eaLnBrk="0" hangingPunct="0" indent="-228600" marL="2057400">
              <a:spcBef>
                <a:spcPct val="20000"/>
              </a:spcBef>
              <a:buFont charset="0" typeface="Arial"/>
              <a:buChar char="»"/>
              <a:defRPr sz="2000">
                <a:solidFill>
                  <a:schemeClr val="tx1"/>
                </a:solidFill>
                <a:latin charset="0" pitchFamily="34" typeface="Calibri"/>
              </a:defRPr>
            </a:lvl5pPr>
            <a:lvl6pPr eaLnBrk="0" fontAlgn="base" hangingPunct="0" indent="-228600" marL="2514600">
              <a:spcBef>
                <a:spcPct val="20000"/>
              </a:spcBef>
              <a:spcAft>
                <a:spcPct val="0"/>
              </a:spcAft>
              <a:buFont charset="0" typeface="Arial"/>
              <a:buChar char="»"/>
              <a:defRPr sz="2000">
                <a:solidFill>
                  <a:schemeClr val="tx1"/>
                </a:solidFill>
                <a:latin charset="0" pitchFamily="34" typeface="Calibri"/>
              </a:defRPr>
            </a:lvl6pPr>
            <a:lvl7pPr eaLnBrk="0" fontAlgn="base" hangingPunct="0" indent="-228600" marL="2971800">
              <a:spcBef>
                <a:spcPct val="20000"/>
              </a:spcBef>
              <a:spcAft>
                <a:spcPct val="0"/>
              </a:spcAft>
              <a:buFont charset="0" typeface="Arial"/>
              <a:buChar char="»"/>
              <a:defRPr sz="2000">
                <a:solidFill>
                  <a:schemeClr val="tx1"/>
                </a:solidFill>
                <a:latin charset="0" pitchFamily="34" typeface="Calibri"/>
              </a:defRPr>
            </a:lvl7pPr>
            <a:lvl8pPr eaLnBrk="0" fontAlgn="base" hangingPunct="0" indent="-228600" marL="3429000">
              <a:spcBef>
                <a:spcPct val="20000"/>
              </a:spcBef>
              <a:spcAft>
                <a:spcPct val="0"/>
              </a:spcAft>
              <a:buFont charset="0" typeface="Arial"/>
              <a:buChar char="»"/>
              <a:defRPr sz="2000">
                <a:solidFill>
                  <a:schemeClr val="tx1"/>
                </a:solidFill>
                <a:latin charset="0" pitchFamily="34" typeface="Calibri"/>
              </a:defRPr>
            </a:lvl8pPr>
            <a:lvl9pPr eaLnBrk="0" fontAlgn="base" hangingPunct="0" indent="-228600" marL="3886200">
              <a:spcBef>
                <a:spcPct val="20000"/>
              </a:spcBef>
              <a:spcAft>
                <a:spcPct val="0"/>
              </a:spcAft>
              <a:buFont charset="0" typeface="Arial"/>
              <a:buChar char="»"/>
              <a:defRPr sz="2000">
                <a:solidFill>
                  <a:schemeClr val="tx1"/>
                </a:solidFill>
                <a:latin charset="0" pitchFamily="34" typeface="Calibri"/>
              </a:defRPr>
            </a:lvl9pPr>
          </a:lstStyle>
          <a:p>
            <a:pPr eaLnBrk="1" hangingPunct="1">
              <a:buFont charset="0" typeface="Arial"/>
              <a:buNone/>
            </a:pPr>
            <a:r>
              <a:rPr altLang="ru-RU" dirty="0" lang="en-US" smtClean="0">
                <a:solidFill>
                  <a:srgbClr val="002060"/>
                </a:solidFill>
                <a:latin charset="0" pitchFamily="34" typeface="Arial Black"/>
              </a:rPr>
              <a:t>I </a:t>
            </a:r>
            <a:r>
              <a:rPr altLang="ru-RU" dirty="0" lang="ru-RU" smtClean="0">
                <a:solidFill>
                  <a:srgbClr val="002060"/>
                </a:solidFill>
                <a:latin charset="0" pitchFamily="34" typeface="Arial Black"/>
              </a:rPr>
              <a:t>–</a:t>
            </a:r>
            <a:r>
              <a:rPr altLang="ru-RU" dirty="0" lang="en-US" smtClean="0">
                <a:solidFill>
                  <a:srgbClr val="002060"/>
                </a:solidFill>
                <a:latin charset="0" pitchFamily="34" typeface="Arial Black"/>
              </a:rPr>
              <a:t> 24 </a:t>
            </a:r>
            <a:r>
              <a:rPr altLang="ru-RU" dirty="0" lang="ru-RU" smtClean="0">
                <a:solidFill>
                  <a:srgbClr val="002060"/>
                </a:solidFill>
                <a:latin charset="0" pitchFamily="34" typeface="Arial Black"/>
              </a:rPr>
              <a:t>м </a:t>
            </a:r>
            <a:endParaRPr altLang="ru-RU" dirty="0" lang="ru-RU">
              <a:solidFill>
                <a:srgbClr val="002060"/>
              </a:solidFill>
              <a:latin charset="0" pitchFamily="34" typeface="Arial Black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460375" y="1878595"/>
            <a:ext cx="3643621" cy="976313"/>
            <a:chOff x="460375" y="1878595"/>
            <a:chExt cx="3643621" cy="976313"/>
          </a:xfrm>
        </p:grpSpPr>
        <p:grpSp>
          <p:nvGrpSpPr>
            <p:cNvPr id="21" name="Группа 20"/>
            <p:cNvGrpSpPr>
              <a:grpSpLocks/>
            </p:cNvGrpSpPr>
            <p:nvPr/>
          </p:nvGrpSpPr>
          <p:grpSpPr bwMode="auto">
            <a:xfrm>
              <a:off x="1392546" y="1878595"/>
              <a:ext cx="2711450" cy="976313"/>
              <a:chOff x="5028756" y="2032347"/>
              <a:chExt cx="2711595" cy="975276"/>
            </a:xfrm>
          </p:grpSpPr>
          <p:sp>
            <p:nvSpPr>
              <p:cNvPr id="22" name="Объект 4"/>
              <p:cNvSpPr txBox="1">
                <a:spLocks/>
              </p:cNvSpPr>
              <p:nvPr/>
            </p:nvSpPr>
            <p:spPr bwMode="auto">
              <a:xfrm>
                <a:off x="5431238" y="2227254"/>
                <a:ext cx="2309113" cy="7803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Font charset="0" typeface="Arial"/>
                  <a:buChar char="•"/>
                  <a:defRPr sz="3200">
                    <a:solidFill>
                      <a:schemeClr val="tx1"/>
                    </a:solidFill>
                    <a:latin charset="0" pitchFamily="34" typeface="Calibri"/>
                  </a:defRPr>
                </a:lvl1pPr>
                <a:lvl2pPr eaLnBrk="0" hangingPunct="0" indent="-285750" marL="742950">
                  <a:spcBef>
                    <a:spcPct val="20000"/>
                  </a:spcBef>
                  <a:buFont charset="0" typeface="Arial"/>
                  <a:buChar char="–"/>
                  <a:defRPr sz="2800">
                    <a:solidFill>
                      <a:schemeClr val="tx1"/>
                    </a:solidFill>
                    <a:latin charset="0" pitchFamily="34" typeface="Calibri"/>
                  </a:defRPr>
                </a:lvl2pPr>
                <a:lvl3pPr eaLnBrk="0" hangingPunct="0" indent="-228600" marL="1143000">
                  <a:spcBef>
                    <a:spcPct val="20000"/>
                  </a:spcBef>
                  <a:buFont charset="0" typeface="Arial"/>
                  <a:buChar char="•"/>
                  <a:defRPr sz="2400">
                    <a:solidFill>
                      <a:schemeClr val="tx1"/>
                    </a:solidFill>
                    <a:latin charset="0" pitchFamily="34" typeface="Calibri"/>
                  </a:defRPr>
                </a:lvl3pPr>
                <a:lvl4pPr eaLnBrk="0" hangingPunct="0" indent="-228600" marL="1600200">
                  <a:spcBef>
                    <a:spcPct val="20000"/>
                  </a:spcBef>
                  <a:buFont charset="0" typeface="Arial"/>
                  <a:buChar char="–"/>
                  <a:defRPr sz="2000">
                    <a:solidFill>
                      <a:schemeClr val="tx1"/>
                    </a:solidFill>
                    <a:latin charset="0" pitchFamily="34" typeface="Calibri"/>
                  </a:defRPr>
                </a:lvl4pPr>
                <a:lvl5pPr eaLnBrk="0" hangingPunct="0" indent="-228600" marL="2057400">
                  <a:spcBef>
                    <a:spcPct val="20000"/>
                  </a:spcBef>
                  <a:buFont charset="0" typeface="Arial"/>
                  <a:buChar char="»"/>
                  <a:defRPr sz="2000">
                    <a:solidFill>
                      <a:schemeClr val="tx1"/>
                    </a:solidFill>
                    <a:latin charset="0" pitchFamily="34" typeface="Calibri"/>
                  </a:defRPr>
                </a:lvl5pPr>
                <a:lvl6pPr eaLnBrk="0" fontAlgn="base" hangingPunct="0" indent="-228600" marL="2514600">
                  <a:spcBef>
                    <a:spcPct val="20000"/>
                  </a:spcBef>
                  <a:spcAft>
                    <a:spcPct val="0"/>
                  </a:spcAft>
                  <a:buFont charset="0" typeface="Arial"/>
                  <a:buChar char="»"/>
                  <a:defRPr sz="2000">
                    <a:solidFill>
                      <a:schemeClr val="tx1"/>
                    </a:solidFill>
                    <a:latin charset="0" pitchFamily="34" typeface="Calibri"/>
                  </a:defRPr>
                </a:lvl6pPr>
                <a:lvl7pPr eaLnBrk="0" fontAlgn="base" hangingPunct="0" indent="-228600" marL="2971800">
                  <a:spcBef>
                    <a:spcPct val="20000"/>
                  </a:spcBef>
                  <a:spcAft>
                    <a:spcPct val="0"/>
                  </a:spcAft>
                  <a:buFont charset="0" typeface="Arial"/>
                  <a:buChar char="»"/>
                  <a:defRPr sz="2000">
                    <a:solidFill>
                      <a:schemeClr val="tx1"/>
                    </a:solidFill>
                    <a:latin charset="0" pitchFamily="34" typeface="Calibri"/>
                  </a:defRPr>
                </a:lvl7pPr>
                <a:lvl8pPr eaLnBrk="0" fontAlgn="base" hangingPunct="0" indent="-228600" marL="3429000">
                  <a:spcBef>
                    <a:spcPct val="20000"/>
                  </a:spcBef>
                  <a:spcAft>
                    <a:spcPct val="0"/>
                  </a:spcAft>
                  <a:buFont charset="0" typeface="Arial"/>
                  <a:buChar char="»"/>
                  <a:defRPr sz="2000">
                    <a:solidFill>
                      <a:schemeClr val="tx1"/>
                    </a:solidFill>
                    <a:latin charset="0" pitchFamily="34" typeface="Calibri"/>
                  </a:defRPr>
                </a:lvl8pPr>
                <a:lvl9pPr eaLnBrk="0" fontAlgn="base" hangingPunct="0" indent="-228600" marL="3886200">
                  <a:spcBef>
                    <a:spcPct val="20000"/>
                  </a:spcBef>
                  <a:spcAft>
                    <a:spcPct val="0"/>
                  </a:spcAft>
                  <a:buFont charset="0" typeface="Arial"/>
                  <a:buChar char="»"/>
                  <a:defRPr sz="2000">
                    <a:solidFill>
                      <a:schemeClr val="tx1"/>
                    </a:solidFill>
                    <a:latin charset="0" pitchFamily="34" typeface="Calibri"/>
                  </a:defRPr>
                </a:lvl9pPr>
              </a:lstStyle>
              <a:p>
                <a:pPr eaLnBrk="1" hangingPunct="1">
                  <a:buFont charset="0" typeface="Arial"/>
                  <a:buNone/>
                </a:pPr>
                <a:r>
                  <a:rPr altLang="ru-RU" dirty="0" lang="ru-RU">
                    <a:solidFill>
                      <a:srgbClr val="002060"/>
                    </a:solidFill>
                    <a:latin charset="0" pitchFamily="34" typeface="Arial Black"/>
                  </a:rPr>
                  <a:t>на </a:t>
                </a:r>
                <a:r>
                  <a:rPr altLang="ru-RU" dirty="0" lang="ru-RU" smtClean="0">
                    <a:solidFill>
                      <a:srgbClr val="002060"/>
                    </a:solidFill>
                    <a:latin charset="0" pitchFamily="34" typeface="Arial Black"/>
                  </a:rPr>
                  <a:t>8 </a:t>
                </a:r>
                <a:r>
                  <a:rPr altLang="ru-RU" dirty="0" lang="ru-RU" smtClean="0">
                    <a:solidFill>
                      <a:srgbClr val="002060"/>
                    </a:solidFill>
                    <a:latin charset="0" pitchFamily="34" typeface="Arial Black"/>
                  </a:rPr>
                  <a:t>м </a:t>
                </a:r>
                <a:r>
                  <a:rPr altLang="ru-RU" dirty="0" lang="ru-RU">
                    <a:solidFill>
                      <a:srgbClr val="FF0000"/>
                    </a:solidFill>
                    <a:latin charset="0" pitchFamily="34" typeface="Arial Black"/>
                  </a:rPr>
                  <a:t>&lt;</a:t>
                </a:r>
              </a:p>
            </p:txBody>
          </p:sp>
          <p:pic>
            <p:nvPicPr>
              <p:cNvPr id="23" name="Picture 3"/>
              <p:cNvPicPr>
                <a:picLocks noChangeArrowheads="1" noChangeAspect="1"/>
              </p:cNvPicPr>
              <p:nvPr/>
            </p:nvPicPr>
            <p:blipFill>
              <a:blip cstate="print"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28756" y="2032347"/>
                <a:ext cx="563563" cy="77708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24" name="Объект 4"/>
            <p:cNvSpPr txBox="1">
              <a:spLocks/>
            </p:cNvSpPr>
            <p:nvPr/>
          </p:nvSpPr>
          <p:spPr bwMode="auto">
            <a:xfrm>
              <a:off x="460375" y="1986075"/>
              <a:ext cx="2287896" cy="779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charset="0" typeface="Arial"/>
                <a:buChar char="•"/>
                <a:defRPr sz="3200">
                  <a:solidFill>
                    <a:schemeClr val="tx1"/>
                  </a:solidFill>
                  <a:latin charset="0" pitchFamily="34" typeface="Calibri"/>
                </a:defRPr>
              </a:lvl1pPr>
              <a:lvl2pPr eaLnBrk="0" hangingPunct="0" indent="-285750" marL="742950">
                <a:spcBef>
                  <a:spcPct val="20000"/>
                </a:spcBef>
                <a:buFont charset="0" typeface="Arial"/>
                <a:buChar char="–"/>
                <a:defRPr sz="2800">
                  <a:solidFill>
                    <a:schemeClr val="tx1"/>
                  </a:solidFill>
                  <a:latin charset="0" pitchFamily="34" typeface="Calibri"/>
                </a:defRPr>
              </a:lvl2pPr>
              <a:lvl3pPr eaLnBrk="0" hangingPunct="0" indent="-228600" marL="1143000">
                <a:spcBef>
                  <a:spcPct val="20000"/>
                </a:spcBef>
                <a:buFont charset="0" typeface="Arial"/>
                <a:buChar char="•"/>
                <a:defRPr sz="2400">
                  <a:solidFill>
                    <a:schemeClr val="tx1"/>
                  </a:solidFill>
                  <a:latin charset="0" pitchFamily="34" typeface="Calibri"/>
                </a:defRPr>
              </a:lvl3pPr>
              <a:lvl4pPr eaLnBrk="0" hangingPunct="0" indent="-228600" marL="1600200">
                <a:spcBef>
                  <a:spcPct val="20000"/>
                </a:spcBef>
                <a:buFont charset="0" typeface="Arial"/>
                <a:buChar char="–"/>
                <a:defRPr sz="2000">
                  <a:solidFill>
                    <a:schemeClr val="tx1"/>
                  </a:solidFill>
                  <a:latin charset="0" pitchFamily="34" typeface="Calibri"/>
                </a:defRPr>
              </a:lvl4pPr>
              <a:lvl5pPr eaLnBrk="0" hangingPunct="0" indent="-228600" marL="2057400">
                <a:spcBef>
                  <a:spcPct val="20000"/>
                </a:spcBef>
                <a:buFont charset="0" typeface="Arial"/>
                <a:buChar char="»"/>
                <a:defRPr sz="2000">
                  <a:solidFill>
                    <a:schemeClr val="tx1"/>
                  </a:solidFill>
                  <a:latin charset="0" pitchFamily="34" typeface="Calibri"/>
                </a:defRPr>
              </a:lvl5pPr>
              <a:lvl6pPr eaLnBrk="0" fontAlgn="base" hangingPunct="0" indent="-228600" marL="2514600">
                <a:spcBef>
                  <a:spcPct val="20000"/>
                </a:spcBef>
                <a:spcAft>
                  <a:spcPct val="0"/>
                </a:spcAft>
                <a:buFont charset="0" typeface="Arial"/>
                <a:buChar char="»"/>
                <a:defRPr sz="2000">
                  <a:solidFill>
                    <a:schemeClr val="tx1"/>
                  </a:solidFill>
                  <a:latin charset="0" pitchFamily="34" typeface="Calibri"/>
                </a:defRPr>
              </a:lvl6pPr>
              <a:lvl7pPr eaLnBrk="0" fontAlgn="base" hangingPunct="0" indent="-228600" marL="2971800">
                <a:spcBef>
                  <a:spcPct val="20000"/>
                </a:spcBef>
                <a:spcAft>
                  <a:spcPct val="0"/>
                </a:spcAft>
                <a:buFont charset="0" typeface="Arial"/>
                <a:buChar char="»"/>
                <a:defRPr sz="2000">
                  <a:solidFill>
                    <a:schemeClr val="tx1"/>
                  </a:solidFill>
                  <a:latin charset="0" pitchFamily="34" typeface="Calibri"/>
                </a:defRPr>
              </a:lvl7pPr>
              <a:lvl8pPr eaLnBrk="0" fontAlgn="base" hangingPunct="0" indent="-228600" marL="3429000">
                <a:spcBef>
                  <a:spcPct val="20000"/>
                </a:spcBef>
                <a:spcAft>
                  <a:spcPct val="0"/>
                </a:spcAft>
                <a:buFont charset="0" typeface="Arial"/>
                <a:buChar char="»"/>
                <a:defRPr sz="2000">
                  <a:solidFill>
                    <a:schemeClr val="tx1"/>
                  </a:solidFill>
                  <a:latin charset="0" pitchFamily="34" typeface="Calibri"/>
                </a:defRPr>
              </a:lvl8pPr>
              <a:lvl9pPr eaLnBrk="0" fontAlgn="base" hangingPunct="0" indent="-228600" marL="3886200">
                <a:spcBef>
                  <a:spcPct val="20000"/>
                </a:spcBef>
                <a:spcAft>
                  <a:spcPct val="0"/>
                </a:spcAft>
                <a:buFont charset="0" typeface="Arial"/>
                <a:buChar char="»"/>
                <a:defRPr sz="2000">
                  <a:solidFill>
                    <a:schemeClr val="tx1"/>
                  </a:solidFill>
                  <a:latin charset="0" pitchFamily="34" typeface="Calibri"/>
                </a:defRPr>
              </a:lvl9pPr>
            </a:lstStyle>
            <a:p>
              <a:pPr eaLnBrk="1" hangingPunct="1">
                <a:buNone/>
              </a:pPr>
              <a:r>
                <a:rPr altLang="ru-RU" dirty="0" lang="en-US" smtClean="0">
                  <a:solidFill>
                    <a:srgbClr val="002060"/>
                  </a:solidFill>
                  <a:latin charset="0" pitchFamily="34" typeface="Arial Black"/>
                </a:rPr>
                <a:t>II </a:t>
              </a:r>
              <a:r>
                <a:rPr altLang="ru-RU" dirty="0" lang="ru-RU" smtClean="0">
                  <a:solidFill>
                    <a:srgbClr val="002060"/>
                  </a:solidFill>
                  <a:latin charset="0" pitchFamily="34" typeface="Arial Black"/>
                </a:rPr>
                <a:t>–</a:t>
              </a:r>
              <a:r>
                <a:rPr altLang="ru-RU" dirty="0" lang="en-US" smtClean="0">
                  <a:solidFill>
                    <a:srgbClr val="002060"/>
                  </a:solidFill>
                  <a:latin charset="0" pitchFamily="34" typeface="Arial Black"/>
                </a:rPr>
                <a:t> </a:t>
              </a:r>
              <a:r>
                <a:rPr altLang="ru-RU" dirty="0" lang="ru-RU" smtClean="0">
                  <a:solidFill>
                    <a:srgbClr val="002060"/>
                  </a:solidFill>
                  <a:latin charset="0" pitchFamily="34" typeface="Arial Black"/>
                </a:rPr>
                <a:t> </a:t>
              </a:r>
              <a:endParaRPr altLang="ru-RU" dirty="0" lang="ru-RU">
                <a:solidFill>
                  <a:srgbClr val="002060"/>
                </a:solidFill>
                <a:latin charset="0" pitchFamily="34" typeface="Arial Black"/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3883631" y="1735951"/>
            <a:ext cx="2287896" cy="1063194"/>
            <a:chOff x="1380420" y="3645024"/>
            <a:chExt cx="2287896" cy="1063194"/>
          </a:xfrm>
        </p:grpSpPr>
        <p:sp>
          <p:nvSpPr>
            <p:cNvPr id="26" name="Объект 4"/>
            <p:cNvSpPr txBox="1">
              <a:spLocks/>
            </p:cNvSpPr>
            <p:nvPr/>
          </p:nvSpPr>
          <p:spPr bwMode="auto">
            <a:xfrm>
              <a:off x="1380420" y="3928755"/>
              <a:ext cx="2287896" cy="779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charset="0" typeface="Arial"/>
                <a:buChar char="•"/>
                <a:defRPr sz="3200">
                  <a:solidFill>
                    <a:schemeClr val="tx1"/>
                  </a:solidFill>
                  <a:latin charset="0" pitchFamily="34" typeface="Calibri"/>
                </a:defRPr>
              </a:lvl1pPr>
              <a:lvl2pPr eaLnBrk="0" hangingPunct="0" indent="-285750" marL="742950">
                <a:spcBef>
                  <a:spcPct val="20000"/>
                </a:spcBef>
                <a:buFont charset="0" typeface="Arial"/>
                <a:buChar char="–"/>
                <a:defRPr sz="2800">
                  <a:solidFill>
                    <a:schemeClr val="tx1"/>
                  </a:solidFill>
                  <a:latin charset="0" pitchFamily="34" typeface="Calibri"/>
                </a:defRPr>
              </a:lvl2pPr>
              <a:lvl3pPr eaLnBrk="0" hangingPunct="0" indent="-228600" marL="1143000">
                <a:spcBef>
                  <a:spcPct val="20000"/>
                </a:spcBef>
                <a:buFont charset="0" typeface="Arial"/>
                <a:buChar char="•"/>
                <a:defRPr sz="2400">
                  <a:solidFill>
                    <a:schemeClr val="tx1"/>
                  </a:solidFill>
                  <a:latin charset="0" pitchFamily="34" typeface="Calibri"/>
                </a:defRPr>
              </a:lvl3pPr>
              <a:lvl4pPr eaLnBrk="0" hangingPunct="0" indent="-228600" marL="1600200">
                <a:spcBef>
                  <a:spcPct val="20000"/>
                </a:spcBef>
                <a:buFont charset="0" typeface="Arial"/>
                <a:buChar char="–"/>
                <a:defRPr sz="2000">
                  <a:solidFill>
                    <a:schemeClr val="tx1"/>
                  </a:solidFill>
                  <a:latin charset="0" pitchFamily="34" typeface="Calibri"/>
                </a:defRPr>
              </a:lvl4pPr>
              <a:lvl5pPr eaLnBrk="0" hangingPunct="0" indent="-228600" marL="2057400">
                <a:spcBef>
                  <a:spcPct val="20000"/>
                </a:spcBef>
                <a:buFont charset="0" typeface="Arial"/>
                <a:buChar char="»"/>
                <a:defRPr sz="2000">
                  <a:solidFill>
                    <a:schemeClr val="tx1"/>
                  </a:solidFill>
                  <a:latin charset="0" pitchFamily="34" typeface="Calibri"/>
                </a:defRPr>
              </a:lvl5pPr>
              <a:lvl6pPr eaLnBrk="0" fontAlgn="base" hangingPunct="0" indent="-228600" marL="2514600">
                <a:spcBef>
                  <a:spcPct val="20000"/>
                </a:spcBef>
                <a:spcAft>
                  <a:spcPct val="0"/>
                </a:spcAft>
                <a:buFont charset="0" typeface="Arial"/>
                <a:buChar char="»"/>
                <a:defRPr sz="2000">
                  <a:solidFill>
                    <a:schemeClr val="tx1"/>
                  </a:solidFill>
                  <a:latin charset="0" pitchFamily="34" typeface="Calibri"/>
                </a:defRPr>
              </a:lvl6pPr>
              <a:lvl7pPr eaLnBrk="0" fontAlgn="base" hangingPunct="0" indent="-228600" marL="2971800">
                <a:spcBef>
                  <a:spcPct val="20000"/>
                </a:spcBef>
                <a:spcAft>
                  <a:spcPct val="0"/>
                </a:spcAft>
                <a:buFont charset="0" typeface="Arial"/>
                <a:buChar char="»"/>
                <a:defRPr sz="2000">
                  <a:solidFill>
                    <a:schemeClr val="tx1"/>
                  </a:solidFill>
                  <a:latin charset="0" pitchFamily="34" typeface="Calibri"/>
                </a:defRPr>
              </a:lvl7pPr>
              <a:lvl8pPr eaLnBrk="0" fontAlgn="base" hangingPunct="0" indent="-228600" marL="3429000">
                <a:spcBef>
                  <a:spcPct val="20000"/>
                </a:spcBef>
                <a:spcAft>
                  <a:spcPct val="0"/>
                </a:spcAft>
                <a:buFont charset="0" typeface="Arial"/>
                <a:buChar char="»"/>
                <a:defRPr sz="2000">
                  <a:solidFill>
                    <a:schemeClr val="tx1"/>
                  </a:solidFill>
                  <a:latin charset="0" pitchFamily="34" typeface="Calibri"/>
                </a:defRPr>
              </a:lvl8pPr>
              <a:lvl9pPr eaLnBrk="0" fontAlgn="base" hangingPunct="0" indent="-228600" marL="3886200">
                <a:spcBef>
                  <a:spcPct val="20000"/>
                </a:spcBef>
                <a:spcAft>
                  <a:spcPct val="0"/>
                </a:spcAft>
                <a:buFont charset="0" typeface="Arial"/>
                <a:buChar char="»"/>
                <a:defRPr sz="2000">
                  <a:solidFill>
                    <a:schemeClr val="tx1"/>
                  </a:solidFill>
                  <a:latin charset="0" pitchFamily="34" typeface="Calibri"/>
                </a:defRPr>
              </a:lvl9pPr>
            </a:lstStyle>
            <a:p>
              <a:pPr eaLnBrk="1" hangingPunct="1">
                <a:buFont charset="0" typeface="Arial"/>
                <a:buNone/>
              </a:pPr>
              <a:r>
                <a:rPr altLang="ru-RU" dirty="0" lang="ru-RU">
                  <a:solidFill>
                    <a:srgbClr val="002060"/>
                  </a:solidFill>
                  <a:latin charset="0" pitchFamily="34" typeface="Arial Black"/>
                </a:rPr>
                <a:t>п</a:t>
              </a:r>
              <a:r>
                <a:rPr altLang="ru-RU" dirty="0" lang="ru-RU" smtClean="0">
                  <a:solidFill>
                    <a:srgbClr val="002060"/>
                  </a:solidFill>
                  <a:latin charset="0" pitchFamily="34" typeface="Arial Black"/>
                </a:rPr>
                <a:t>о 4 м </a:t>
              </a:r>
              <a:endParaRPr altLang="ru-RU" dirty="0" lang="ru-RU">
                <a:solidFill>
                  <a:srgbClr val="002060"/>
                </a:solidFill>
                <a:latin charset="0" pitchFamily="34" typeface="Arial Black"/>
              </a:endParaRPr>
            </a:p>
          </p:txBody>
        </p:sp>
        <p:pic>
          <p:nvPicPr>
            <p:cNvPr id="27" name="Picture 3"/>
            <p:cNvPicPr>
              <a:picLocks noChangeArrowheads="1" noChangeAspect="1"/>
            </p:cNvPicPr>
            <p:nvPr/>
          </p:nvPicPr>
          <p:blipFill>
            <a:blip cstate="print"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5154" y="3645024"/>
              <a:ext cx="563533" cy="7779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9" name="Picture 2"/>
          <p:cNvPicPr>
            <a:picLocks noChangeArrowheads="1"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649" r="12"/>
          <a:stretch/>
        </p:blipFill>
        <p:spPr bwMode="auto">
          <a:xfrm>
            <a:off x="407269" y="3054350"/>
            <a:ext cx="5341258" cy="595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2"/>
          <p:cNvPicPr>
            <a:picLocks noChangeArrowheads="1"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138" r="12" t="15756"/>
          <a:stretch/>
        </p:blipFill>
        <p:spPr bwMode="auto">
          <a:xfrm>
            <a:off x="415720" y="3823780"/>
            <a:ext cx="5341258" cy="911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7382536"/>
      </p:ext>
    </p:extLst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7">
                      <p:stCondLst>
                        <p:cond delay="indefinite"/>
                      </p:stCondLst>
                      <p:childTnLst>
                        <p:par>
                          <p:cTn fill="hold" id="8">
                            <p:stCondLst>
                              <p:cond delay="0"/>
                            </p:stCondLst>
                            <p:childTnLst>
                              <p:par>
                                <p:cTn fill="hold" id="9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1">
                      <p:stCondLst>
                        <p:cond delay="indefinite"/>
                      </p:stCondLst>
                      <p:childTnLst>
                        <p:par>
                          <p:cTn fill="hold" id="12">
                            <p:stCondLst>
                              <p:cond delay="0"/>
                            </p:stCondLst>
                            <p:childTnLst>
                              <p:par>
                                <p:cTn fill="hold" id="13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5">
                      <p:stCondLst>
                        <p:cond delay="indefinite"/>
                      </p:stCondLst>
                      <p:childTnLst>
                        <p:par>
                          <p:cTn fill="hold" id="16">
                            <p:stCondLst>
                              <p:cond delay="0"/>
                            </p:stCondLst>
                            <p:childTnLst>
                              <p:par>
                                <p:cTn fill="hold" id="17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9">
                      <p:stCondLst>
                        <p:cond delay="indefinite"/>
                      </p:stCondLst>
                      <p:childTnLst>
                        <p:par>
                          <p:cTn fill="hold" id="20">
                            <p:stCondLst>
                              <p:cond delay="0"/>
                            </p:stCondLst>
                            <p:childTnLst>
                              <p:par>
                                <p:cTn fill="hold" id="21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grpId="0" spid="20"/>
    </p:bldLst>
  </p:timing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91502" y="332656"/>
            <a:ext cx="8208912" cy="576064"/>
          </a:xfrm>
        </p:spPr>
        <p:txBody>
          <a:bodyPr>
            <a:normAutofit fontScale="90000"/>
          </a:bodyPr>
          <a:lstStyle/>
          <a:p>
            <a:r>
              <a:rPr dirty="0" lang="ru-RU" smtClean="0" sz="3200">
                <a:solidFill>
                  <a:srgbClr val="FF0000"/>
                </a:solidFill>
                <a:latin charset="0" pitchFamily="34" typeface="Arial Black"/>
              </a:rPr>
              <a:t>Работаем  с  </a:t>
            </a:r>
            <a:r>
              <a:rPr dirty="0" lang="ru-RU" smtClean="0" sz="3200">
                <a:solidFill>
                  <a:srgbClr val="FF0000"/>
                </a:solidFill>
                <a:latin charset="0" pitchFamily="34" typeface="Arial Black"/>
              </a:rPr>
              <a:t>задачами!</a:t>
            </a:r>
            <a:endParaRPr dirty="0" lang="ru-RU" sz="3200">
              <a:solidFill>
                <a:schemeClr val="accent2">
                  <a:lumMod val="75000"/>
                </a:schemeClr>
              </a:solidFill>
              <a:effectLst>
                <a:outerShdw algn="tl" blurRad="38100" dir="2700000" dist="38100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658876" y="6071560"/>
            <a:ext cx="2232248" cy="4572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dirty="0" lang="ru-RU" sz="2800">
                <a:solidFill>
                  <a:srgbClr val="002060"/>
                </a:solidFill>
                <a:latin charset="0" panose="020B0A04020102020204" pitchFamily="34" typeface="Arial Black"/>
              </a:rPr>
              <a:t>с</a:t>
            </a:r>
            <a:r>
              <a:rPr dirty="0" lang="ru-RU" smtClean="0" sz="2800">
                <a:solidFill>
                  <a:srgbClr val="002060"/>
                </a:solidFill>
                <a:latin charset="0" panose="020B0A04020102020204" pitchFamily="34" typeface="Arial Black"/>
              </a:rPr>
              <a:t>. </a:t>
            </a:r>
            <a:r>
              <a:rPr dirty="0" lang="ru-RU" smtClean="0" sz="2800">
                <a:solidFill>
                  <a:srgbClr val="002060"/>
                </a:solidFill>
                <a:latin charset="0" panose="020B0A04020102020204" pitchFamily="34" typeface="Arial Black"/>
              </a:rPr>
              <a:t>85</a:t>
            </a:r>
            <a:r>
              <a:rPr dirty="0" lang="ru-RU" smtClean="0" sz="2800">
                <a:solidFill>
                  <a:srgbClr val="002060"/>
                </a:solidFill>
                <a:latin charset="0" panose="020B0A04020102020204" pitchFamily="34" typeface="Arial Black"/>
              </a:rPr>
              <a:t>  </a:t>
            </a:r>
            <a:r>
              <a:rPr dirty="0" lang="ru-RU" smtClean="0" sz="2800">
                <a:solidFill>
                  <a:srgbClr val="002060"/>
                </a:solidFill>
                <a:latin charset="0" panose="020B0A04020102020204" pitchFamily="34" typeface="Arial Black"/>
              </a:rPr>
              <a:t>з. 2</a:t>
            </a:r>
            <a:endParaRPr dirty="0" lang="ru-RU" sz="2800">
              <a:solidFill>
                <a:srgbClr val="002060"/>
              </a:solidFill>
              <a:latin charset="0" panose="020B0A04020102020204" pitchFamily="34" typeface="Arial Black"/>
            </a:endParaRPr>
          </a:p>
        </p:txBody>
      </p:sp>
      <p:pic>
        <p:nvPicPr>
          <p:cNvPr id="3" name="Picture 2"/>
          <p:cNvPicPr>
            <a:picLocks noChangeArrowheads="1"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1410" y="1738147"/>
            <a:ext cx="2951163" cy="251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descr="https://upload.wikimedia.org/wikipedia/commons/0/06/Kimono-hanmotu1.png" id="5" name="AutoShape 4"/>
          <p:cNvSpPr>
            <a:spLocks noChangeArrowheads="1" noChangeAspect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descr="https://upload.wikimedia.org/wikipedia/commons/0/06/Kimono-hanmotu1.png" id="7" name="AutoShape 7"/>
          <p:cNvSpPr>
            <a:spLocks noChangeArrowheads="1" noChangeAspect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descr="https://upload.wikimedia.org/wikipedia/commons/0/06/Kimono-hanmotu1.png" id="14" name="AutoShape 9"/>
          <p:cNvSpPr>
            <a:spLocks noChangeArrowheads="1" noChangeAspect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descr="https://upload.wikimedia.org/wikipedia/commons/0/06/Kimono-hanmotu1.png" id="15" name="AutoShape 11"/>
          <p:cNvSpPr>
            <a:spLocks noChangeArrowheads="1" noChangeAspect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60" name="Picture 12"/>
          <p:cNvPicPr>
            <a:picLocks noChangeArrowheads="1"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b="89844" l="0" r="100000" t="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4489" y="3861048"/>
            <a:ext cx="3523055" cy="1761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Объект 4"/>
          <p:cNvSpPr txBox="1">
            <a:spLocks/>
          </p:cNvSpPr>
          <p:nvPr/>
        </p:nvSpPr>
        <p:spPr bwMode="auto">
          <a:xfrm>
            <a:off x="483905" y="1295854"/>
            <a:ext cx="2287896" cy="77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charset="0" typeface="Arial"/>
              <a:buChar char="•"/>
              <a:defRPr sz="3200">
                <a:solidFill>
                  <a:schemeClr val="tx1"/>
                </a:solidFill>
                <a:latin charset="0" pitchFamily="34" typeface="Calibri"/>
              </a:defRPr>
            </a:lvl1pPr>
            <a:lvl2pPr eaLnBrk="0" hangingPunct="0" indent="-285750" marL="742950">
              <a:spcBef>
                <a:spcPct val="20000"/>
              </a:spcBef>
              <a:buFont charset="0" typeface="Arial"/>
              <a:buChar char="–"/>
              <a:defRPr sz="2800">
                <a:solidFill>
                  <a:schemeClr val="tx1"/>
                </a:solidFill>
                <a:latin charset="0" pitchFamily="34" typeface="Calibri"/>
              </a:defRPr>
            </a:lvl2pPr>
            <a:lvl3pPr eaLnBrk="0" hangingPunct="0" indent="-228600" marL="1143000">
              <a:spcBef>
                <a:spcPct val="20000"/>
              </a:spcBef>
              <a:buFont charset="0" typeface="Arial"/>
              <a:buChar char="•"/>
              <a:defRPr sz="2400">
                <a:solidFill>
                  <a:schemeClr val="tx1"/>
                </a:solidFill>
                <a:latin charset="0" pitchFamily="34" typeface="Calibri"/>
              </a:defRPr>
            </a:lvl3pPr>
            <a:lvl4pPr eaLnBrk="0" hangingPunct="0" indent="-228600" marL="1600200">
              <a:spcBef>
                <a:spcPct val="20000"/>
              </a:spcBef>
              <a:buFont charset="0" typeface="Arial"/>
              <a:buChar char="–"/>
              <a:defRPr sz="2000">
                <a:solidFill>
                  <a:schemeClr val="tx1"/>
                </a:solidFill>
                <a:latin charset="0" pitchFamily="34" typeface="Calibri"/>
              </a:defRPr>
            </a:lvl4pPr>
            <a:lvl5pPr eaLnBrk="0" hangingPunct="0" indent="-228600" marL="2057400">
              <a:spcBef>
                <a:spcPct val="20000"/>
              </a:spcBef>
              <a:buFont charset="0" typeface="Arial"/>
              <a:buChar char="»"/>
              <a:defRPr sz="2000">
                <a:solidFill>
                  <a:schemeClr val="tx1"/>
                </a:solidFill>
                <a:latin charset="0" pitchFamily="34" typeface="Calibri"/>
              </a:defRPr>
            </a:lvl5pPr>
            <a:lvl6pPr eaLnBrk="0" fontAlgn="base" hangingPunct="0" indent="-228600" marL="2514600">
              <a:spcBef>
                <a:spcPct val="20000"/>
              </a:spcBef>
              <a:spcAft>
                <a:spcPct val="0"/>
              </a:spcAft>
              <a:buFont charset="0" typeface="Arial"/>
              <a:buChar char="»"/>
              <a:defRPr sz="2000">
                <a:solidFill>
                  <a:schemeClr val="tx1"/>
                </a:solidFill>
                <a:latin charset="0" pitchFamily="34" typeface="Calibri"/>
              </a:defRPr>
            </a:lvl6pPr>
            <a:lvl7pPr eaLnBrk="0" fontAlgn="base" hangingPunct="0" indent="-228600" marL="2971800">
              <a:spcBef>
                <a:spcPct val="20000"/>
              </a:spcBef>
              <a:spcAft>
                <a:spcPct val="0"/>
              </a:spcAft>
              <a:buFont charset="0" typeface="Arial"/>
              <a:buChar char="»"/>
              <a:defRPr sz="2000">
                <a:solidFill>
                  <a:schemeClr val="tx1"/>
                </a:solidFill>
                <a:latin charset="0" pitchFamily="34" typeface="Calibri"/>
              </a:defRPr>
            </a:lvl7pPr>
            <a:lvl8pPr eaLnBrk="0" fontAlgn="base" hangingPunct="0" indent="-228600" marL="3429000">
              <a:spcBef>
                <a:spcPct val="20000"/>
              </a:spcBef>
              <a:spcAft>
                <a:spcPct val="0"/>
              </a:spcAft>
              <a:buFont charset="0" typeface="Arial"/>
              <a:buChar char="»"/>
              <a:defRPr sz="2000">
                <a:solidFill>
                  <a:schemeClr val="tx1"/>
                </a:solidFill>
                <a:latin charset="0" pitchFamily="34" typeface="Calibri"/>
              </a:defRPr>
            </a:lvl8pPr>
            <a:lvl9pPr eaLnBrk="0" fontAlgn="base" hangingPunct="0" indent="-228600" marL="3886200">
              <a:spcBef>
                <a:spcPct val="20000"/>
              </a:spcBef>
              <a:spcAft>
                <a:spcPct val="0"/>
              </a:spcAft>
              <a:buFont charset="0" typeface="Arial"/>
              <a:buChar char="»"/>
              <a:defRPr sz="2000">
                <a:solidFill>
                  <a:schemeClr val="tx1"/>
                </a:solidFill>
                <a:latin charset="0" pitchFamily="34" typeface="Calibri"/>
              </a:defRPr>
            </a:lvl9pPr>
          </a:lstStyle>
          <a:p>
            <a:pPr eaLnBrk="1" hangingPunct="1">
              <a:buFont charset="0" typeface="Arial"/>
              <a:buNone/>
            </a:pPr>
            <a:r>
              <a:rPr altLang="ru-RU" dirty="0" lang="en-US" smtClean="0">
                <a:solidFill>
                  <a:srgbClr val="002060"/>
                </a:solidFill>
                <a:latin charset="0" pitchFamily="34" typeface="Arial Black"/>
              </a:rPr>
              <a:t>I </a:t>
            </a:r>
            <a:r>
              <a:rPr altLang="ru-RU" dirty="0" lang="ru-RU" smtClean="0">
                <a:solidFill>
                  <a:srgbClr val="002060"/>
                </a:solidFill>
                <a:latin charset="0" pitchFamily="34" typeface="Arial Black"/>
              </a:rPr>
              <a:t>–</a:t>
            </a:r>
            <a:r>
              <a:rPr altLang="ru-RU" dirty="0" lang="en-US" smtClean="0">
                <a:solidFill>
                  <a:srgbClr val="002060"/>
                </a:solidFill>
                <a:latin charset="0" pitchFamily="34" typeface="Arial Black"/>
              </a:rPr>
              <a:t> 24 </a:t>
            </a:r>
            <a:r>
              <a:rPr altLang="ru-RU" dirty="0" lang="ru-RU" smtClean="0">
                <a:solidFill>
                  <a:srgbClr val="002060"/>
                </a:solidFill>
                <a:latin charset="0" pitchFamily="34" typeface="Arial Black"/>
              </a:rPr>
              <a:t>м </a:t>
            </a:r>
            <a:endParaRPr altLang="ru-RU" dirty="0" lang="ru-RU">
              <a:solidFill>
                <a:srgbClr val="002060"/>
              </a:solidFill>
              <a:latin charset="0" pitchFamily="34" typeface="Arial Black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460375" y="1878595"/>
            <a:ext cx="3643621" cy="976313"/>
            <a:chOff x="460375" y="1878595"/>
            <a:chExt cx="3643621" cy="976313"/>
          </a:xfrm>
        </p:grpSpPr>
        <p:grpSp>
          <p:nvGrpSpPr>
            <p:cNvPr id="21" name="Группа 20"/>
            <p:cNvGrpSpPr>
              <a:grpSpLocks/>
            </p:cNvGrpSpPr>
            <p:nvPr/>
          </p:nvGrpSpPr>
          <p:grpSpPr bwMode="auto">
            <a:xfrm>
              <a:off x="1392546" y="1878595"/>
              <a:ext cx="2711450" cy="976313"/>
              <a:chOff x="5028756" y="2032347"/>
              <a:chExt cx="2711595" cy="975276"/>
            </a:xfrm>
          </p:grpSpPr>
          <p:sp>
            <p:nvSpPr>
              <p:cNvPr id="22" name="Объект 4"/>
              <p:cNvSpPr txBox="1">
                <a:spLocks/>
              </p:cNvSpPr>
              <p:nvPr/>
            </p:nvSpPr>
            <p:spPr bwMode="auto">
              <a:xfrm>
                <a:off x="5431238" y="2227254"/>
                <a:ext cx="2309113" cy="7803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Font charset="0" typeface="Arial"/>
                  <a:buChar char="•"/>
                  <a:defRPr sz="3200">
                    <a:solidFill>
                      <a:schemeClr val="tx1"/>
                    </a:solidFill>
                    <a:latin charset="0" pitchFamily="34" typeface="Calibri"/>
                  </a:defRPr>
                </a:lvl1pPr>
                <a:lvl2pPr eaLnBrk="0" hangingPunct="0" indent="-285750" marL="742950">
                  <a:spcBef>
                    <a:spcPct val="20000"/>
                  </a:spcBef>
                  <a:buFont charset="0" typeface="Arial"/>
                  <a:buChar char="–"/>
                  <a:defRPr sz="2800">
                    <a:solidFill>
                      <a:schemeClr val="tx1"/>
                    </a:solidFill>
                    <a:latin charset="0" pitchFamily="34" typeface="Calibri"/>
                  </a:defRPr>
                </a:lvl2pPr>
                <a:lvl3pPr eaLnBrk="0" hangingPunct="0" indent="-228600" marL="1143000">
                  <a:spcBef>
                    <a:spcPct val="20000"/>
                  </a:spcBef>
                  <a:buFont charset="0" typeface="Arial"/>
                  <a:buChar char="•"/>
                  <a:defRPr sz="2400">
                    <a:solidFill>
                      <a:schemeClr val="tx1"/>
                    </a:solidFill>
                    <a:latin charset="0" pitchFamily="34" typeface="Calibri"/>
                  </a:defRPr>
                </a:lvl3pPr>
                <a:lvl4pPr eaLnBrk="0" hangingPunct="0" indent="-228600" marL="1600200">
                  <a:spcBef>
                    <a:spcPct val="20000"/>
                  </a:spcBef>
                  <a:buFont charset="0" typeface="Arial"/>
                  <a:buChar char="–"/>
                  <a:defRPr sz="2000">
                    <a:solidFill>
                      <a:schemeClr val="tx1"/>
                    </a:solidFill>
                    <a:latin charset="0" pitchFamily="34" typeface="Calibri"/>
                  </a:defRPr>
                </a:lvl4pPr>
                <a:lvl5pPr eaLnBrk="0" hangingPunct="0" indent="-228600" marL="2057400">
                  <a:spcBef>
                    <a:spcPct val="20000"/>
                  </a:spcBef>
                  <a:buFont charset="0" typeface="Arial"/>
                  <a:buChar char="»"/>
                  <a:defRPr sz="2000">
                    <a:solidFill>
                      <a:schemeClr val="tx1"/>
                    </a:solidFill>
                    <a:latin charset="0" pitchFamily="34" typeface="Calibri"/>
                  </a:defRPr>
                </a:lvl5pPr>
                <a:lvl6pPr eaLnBrk="0" fontAlgn="base" hangingPunct="0" indent="-228600" marL="2514600">
                  <a:spcBef>
                    <a:spcPct val="20000"/>
                  </a:spcBef>
                  <a:spcAft>
                    <a:spcPct val="0"/>
                  </a:spcAft>
                  <a:buFont charset="0" typeface="Arial"/>
                  <a:buChar char="»"/>
                  <a:defRPr sz="2000">
                    <a:solidFill>
                      <a:schemeClr val="tx1"/>
                    </a:solidFill>
                    <a:latin charset="0" pitchFamily="34" typeface="Calibri"/>
                  </a:defRPr>
                </a:lvl6pPr>
                <a:lvl7pPr eaLnBrk="0" fontAlgn="base" hangingPunct="0" indent="-228600" marL="2971800">
                  <a:spcBef>
                    <a:spcPct val="20000"/>
                  </a:spcBef>
                  <a:spcAft>
                    <a:spcPct val="0"/>
                  </a:spcAft>
                  <a:buFont charset="0" typeface="Arial"/>
                  <a:buChar char="»"/>
                  <a:defRPr sz="2000">
                    <a:solidFill>
                      <a:schemeClr val="tx1"/>
                    </a:solidFill>
                    <a:latin charset="0" pitchFamily="34" typeface="Calibri"/>
                  </a:defRPr>
                </a:lvl7pPr>
                <a:lvl8pPr eaLnBrk="0" fontAlgn="base" hangingPunct="0" indent="-228600" marL="3429000">
                  <a:spcBef>
                    <a:spcPct val="20000"/>
                  </a:spcBef>
                  <a:spcAft>
                    <a:spcPct val="0"/>
                  </a:spcAft>
                  <a:buFont charset="0" typeface="Arial"/>
                  <a:buChar char="»"/>
                  <a:defRPr sz="2000">
                    <a:solidFill>
                      <a:schemeClr val="tx1"/>
                    </a:solidFill>
                    <a:latin charset="0" pitchFamily="34" typeface="Calibri"/>
                  </a:defRPr>
                </a:lvl8pPr>
                <a:lvl9pPr eaLnBrk="0" fontAlgn="base" hangingPunct="0" indent="-228600" marL="3886200">
                  <a:spcBef>
                    <a:spcPct val="20000"/>
                  </a:spcBef>
                  <a:spcAft>
                    <a:spcPct val="0"/>
                  </a:spcAft>
                  <a:buFont charset="0" typeface="Arial"/>
                  <a:buChar char="»"/>
                  <a:defRPr sz="2000">
                    <a:solidFill>
                      <a:schemeClr val="tx1"/>
                    </a:solidFill>
                    <a:latin charset="0" pitchFamily="34" typeface="Calibri"/>
                  </a:defRPr>
                </a:lvl9pPr>
              </a:lstStyle>
              <a:p>
                <a:pPr eaLnBrk="1" hangingPunct="1">
                  <a:buFont charset="0" typeface="Arial"/>
                  <a:buNone/>
                </a:pPr>
                <a:r>
                  <a:rPr altLang="ru-RU" dirty="0" lang="ru-RU">
                    <a:solidFill>
                      <a:srgbClr val="002060"/>
                    </a:solidFill>
                    <a:latin charset="0" pitchFamily="34" typeface="Arial Black"/>
                  </a:rPr>
                  <a:t>на </a:t>
                </a:r>
                <a:r>
                  <a:rPr altLang="ru-RU" dirty="0" lang="ru-RU" smtClean="0">
                    <a:solidFill>
                      <a:srgbClr val="002060"/>
                    </a:solidFill>
                    <a:latin charset="0" pitchFamily="34" typeface="Arial Black"/>
                  </a:rPr>
                  <a:t>8 </a:t>
                </a:r>
                <a:r>
                  <a:rPr altLang="ru-RU" dirty="0" lang="ru-RU" smtClean="0">
                    <a:solidFill>
                      <a:srgbClr val="002060"/>
                    </a:solidFill>
                    <a:latin charset="0" pitchFamily="34" typeface="Arial Black"/>
                  </a:rPr>
                  <a:t>м </a:t>
                </a:r>
                <a:r>
                  <a:rPr altLang="ru-RU" dirty="0" lang="ru-RU">
                    <a:solidFill>
                      <a:srgbClr val="FF0000"/>
                    </a:solidFill>
                    <a:latin charset="0" pitchFamily="34" typeface="Arial Black"/>
                  </a:rPr>
                  <a:t>&lt;</a:t>
                </a:r>
              </a:p>
            </p:txBody>
          </p:sp>
          <p:pic>
            <p:nvPicPr>
              <p:cNvPr id="23" name="Picture 3"/>
              <p:cNvPicPr>
                <a:picLocks noChangeArrowheads="1" noChangeAspect="1"/>
              </p:cNvPicPr>
              <p:nvPr/>
            </p:nvPicPr>
            <p:blipFill>
              <a:blip cstate="print"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28756" y="2032347"/>
                <a:ext cx="563563" cy="77708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24" name="Объект 4"/>
            <p:cNvSpPr txBox="1">
              <a:spLocks/>
            </p:cNvSpPr>
            <p:nvPr/>
          </p:nvSpPr>
          <p:spPr bwMode="auto">
            <a:xfrm>
              <a:off x="460375" y="1986075"/>
              <a:ext cx="2287896" cy="779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Font charset="0" typeface="Arial"/>
                <a:buChar char="•"/>
                <a:defRPr sz="3200">
                  <a:solidFill>
                    <a:schemeClr val="tx1"/>
                  </a:solidFill>
                  <a:latin charset="0" pitchFamily="34" typeface="Calibri"/>
                </a:defRPr>
              </a:lvl1pPr>
              <a:lvl2pPr eaLnBrk="0" hangingPunct="0" indent="-285750" marL="742950">
                <a:spcBef>
                  <a:spcPct val="20000"/>
                </a:spcBef>
                <a:buFont charset="0" typeface="Arial"/>
                <a:buChar char="–"/>
                <a:defRPr sz="2800">
                  <a:solidFill>
                    <a:schemeClr val="tx1"/>
                  </a:solidFill>
                  <a:latin charset="0" pitchFamily="34" typeface="Calibri"/>
                </a:defRPr>
              </a:lvl2pPr>
              <a:lvl3pPr eaLnBrk="0" hangingPunct="0" indent="-228600" marL="1143000">
                <a:spcBef>
                  <a:spcPct val="20000"/>
                </a:spcBef>
                <a:buFont charset="0" typeface="Arial"/>
                <a:buChar char="•"/>
                <a:defRPr sz="2400">
                  <a:solidFill>
                    <a:schemeClr val="tx1"/>
                  </a:solidFill>
                  <a:latin charset="0" pitchFamily="34" typeface="Calibri"/>
                </a:defRPr>
              </a:lvl3pPr>
              <a:lvl4pPr eaLnBrk="0" hangingPunct="0" indent="-228600" marL="1600200">
                <a:spcBef>
                  <a:spcPct val="20000"/>
                </a:spcBef>
                <a:buFont charset="0" typeface="Arial"/>
                <a:buChar char="–"/>
                <a:defRPr sz="2000">
                  <a:solidFill>
                    <a:schemeClr val="tx1"/>
                  </a:solidFill>
                  <a:latin charset="0" pitchFamily="34" typeface="Calibri"/>
                </a:defRPr>
              </a:lvl4pPr>
              <a:lvl5pPr eaLnBrk="0" hangingPunct="0" indent="-228600" marL="2057400">
                <a:spcBef>
                  <a:spcPct val="20000"/>
                </a:spcBef>
                <a:buFont charset="0" typeface="Arial"/>
                <a:buChar char="»"/>
                <a:defRPr sz="2000">
                  <a:solidFill>
                    <a:schemeClr val="tx1"/>
                  </a:solidFill>
                  <a:latin charset="0" pitchFamily="34" typeface="Calibri"/>
                </a:defRPr>
              </a:lvl5pPr>
              <a:lvl6pPr eaLnBrk="0" fontAlgn="base" hangingPunct="0" indent="-228600" marL="2514600">
                <a:spcBef>
                  <a:spcPct val="20000"/>
                </a:spcBef>
                <a:spcAft>
                  <a:spcPct val="0"/>
                </a:spcAft>
                <a:buFont charset="0" typeface="Arial"/>
                <a:buChar char="»"/>
                <a:defRPr sz="2000">
                  <a:solidFill>
                    <a:schemeClr val="tx1"/>
                  </a:solidFill>
                  <a:latin charset="0" pitchFamily="34" typeface="Calibri"/>
                </a:defRPr>
              </a:lvl6pPr>
              <a:lvl7pPr eaLnBrk="0" fontAlgn="base" hangingPunct="0" indent="-228600" marL="2971800">
                <a:spcBef>
                  <a:spcPct val="20000"/>
                </a:spcBef>
                <a:spcAft>
                  <a:spcPct val="0"/>
                </a:spcAft>
                <a:buFont charset="0" typeface="Arial"/>
                <a:buChar char="»"/>
                <a:defRPr sz="2000">
                  <a:solidFill>
                    <a:schemeClr val="tx1"/>
                  </a:solidFill>
                  <a:latin charset="0" pitchFamily="34" typeface="Calibri"/>
                </a:defRPr>
              </a:lvl7pPr>
              <a:lvl8pPr eaLnBrk="0" fontAlgn="base" hangingPunct="0" indent="-228600" marL="3429000">
                <a:spcBef>
                  <a:spcPct val="20000"/>
                </a:spcBef>
                <a:spcAft>
                  <a:spcPct val="0"/>
                </a:spcAft>
                <a:buFont charset="0" typeface="Arial"/>
                <a:buChar char="»"/>
                <a:defRPr sz="2000">
                  <a:solidFill>
                    <a:schemeClr val="tx1"/>
                  </a:solidFill>
                  <a:latin charset="0" pitchFamily="34" typeface="Calibri"/>
                </a:defRPr>
              </a:lvl8pPr>
              <a:lvl9pPr eaLnBrk="0" fontAlgn="base" hangingPunct="0" indent="-228600" marL="3886200">
                <a:spcBef>
                  <a:spcPct val="20000"/>
                </a:spcBef>
                <a:spcAft>
                  <a:spcPct val="0"/>
                </a:spcAft>
                <a:buFont charset="0" typeface="Arial"/>
                <a:buChar char="»"/>
                <a:defRPr sz="2000">
                  <a:solidFill>
                    <a:schemeClr val="tx1"/>
                  </a:solidFill>
                  <a:latin charset="0" pitchFamily="34" typeface="Calibri"/>
                </a:defRPr>
              </a:lvl9pPr>
            </a:lstStyle>
            <a:p>
              <a:pPr eaLnBrk="1" hangingPunct="1">
                <a:buNone/>
              </a:pPr>
              <a:r>
                <a:rPr altLang="ru-RU" dirty="0" lang="en-US" smtClean="0">
                  <a:solidFill>
                    <a:srgbClr val="002060"/>
                  </a:solidFill>
                  <a:latin charset="0" pitchFamily="34" typeface="Arial Black"/>
                </a:rPr>
                <a:t>II </a:t>
              </a:r>
              <a:r>
                <a:rPr altLang="ru-RU" dirty="0" lang="ru-RU" smtClean="0">
                  <a:solidFill>
                    <a:srgbClr val="002060"/>
                  </a:solidFill>
                  <a:latin charset="0" pitchFamily="34" typeface="Arial Black"/>
                </a:rPr>
                <a:t>–</a:t>
              </a:r>
              <a:r>
                <a:rPr altLang="ru-RU" dirty="0" lang="en-US" smtClean="0">
                  <a:solidFill>
                    <a:srgbClr val="002060"/>
                  </a:solidFill>
                  <a:latin charset="0" pitchFamily="34" typeface="Arial Black"/>
                </a:rPr>
                <a:t> </a:t>
              </a:r>
              <a:r>
                <a:rPr altLang="ru-RU" dirty="0" lang="ru-RU" smtClean="0">
                  <a:solidFill>
                    <a:srgbClr val="002060"/>
                  </a:solidFill>
                  <a:latin charset="0" pitchFamily="34" typeface="Arial Black"/>
                </a:rPr>
                <a:t> </a:t>
              </a:r>
              <a:endParaRPr altLang="ru-RU" dirty="0" lang="ru-RU">
                <a:solidFill>
                  <a:srgbClr val="002060"/>
                </a:solidFill>
                <a:latin charset="0" pitchFamily="34" typeface="Arial Black"/>
              </a:endParaRPr>
            </a:p>
          </p:txBody>
        </p:sp>
      </p:grpSp>
      <p:grpSp>
        <p:nvGrpSpPr>
          <p:cNvPr id="2" name="Группа 1"/>
          <p:cNvGrpSpPr/>
          <p:nvPr/>
        </p:nvGrpSpPr>
        <p:grpSpPr>
          <a:xfrm>
            <a:off x="3923921" y="1295854"/>
            <a:ext cx="2572725" cy="1342111"/>
            <a:chOff x="3923921" y="1295854"/>
            <a:chExt cx="2572725" cy="1342111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4208750" y="1401114"/>
              <a:ext cx="2287896" cy="1063194"/>
              <a:chOff x="1380420" y="3645024"/>
              <a:chExt cx="2287896" cy="1063194"/>
            </a:xfrm>
          </p:grpSpPr>
          <p:sp>
            <p:nvSpPr>
              <p:cNvPr id="26" name="Объект 4"/>
              <p:cNvSpPr txBox="1">
                <a:spLocks/>
              </p:cNvSpPr>
              <p:nvPr/>
            </p:nvSpPr>
            <p:spPr bwMode="auto">
              <a:xfrm>
                <a:off x="1380420" y="3928755"/>
                <a:ext cx="2287896" cy="7794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Font charset="0" typeface="Arial"/>
                  <a:buChar char="•"/>
                  <a:defRPr sz="3200">
                    <a:solidFill>
                      <a:schemeClr val="tx1"/>
                    </a:solidFill>
                    <a:latin charset="0" pitchFamily="34" typeface="Calibri"/>
                  </a:defRPr>
                </a:lvl1pPr>
                <a:lvl2pPr eaLnBrk="0" hangingPunct="0" indent="-285750" marL="742950">
                  <a:spcBef>
                    <a:spcPct val="20000"/>
                  </a:spcBef>
                  <a:buFont charset="0" typeface="Arial"/>
                  <a:buChar char="–"/>
                  <a:defRPr sz="2800">
                    <a:solidFill>
                      <a:schemeClr val="tx1"/>
                    </a:solidFill>
                    <a:latin charset="0" pitchFamily="34" typeface="Calibri"/>
                  </a:defRPr>
                </a:lvl2pPr>
                <a:lvl3pPr eaLnBrk="0" hangingPunct="0" indent="-228600" marL="1143000">
                  <a:spcBef>
                    <a:spcPct val="20000"/>
                  </a:spcBef>
                  <a:buFont charset="0" typeface="Arial"/>
                  <a:buChar char="•"/>
                  <a:defRPr sz="2400">
                    <a:solidFill>
                      <a:schemeClr val="tx1"/>
                    </a:solidFill>
                    <a:latin charset="0" pitchFamily="34" typeface="Calibri"/>
                  </a:defRPr>
                </a:lvl3pPr>
                <a:lvl4pPr eaLnBrk="0" hangingPunct="0" indent="-228600" marL="1600200">
                  <a:spcBef>
                    <a:spcPct val="20000"/>
                  </a:spcBef>
                  <a:buFont charset="0" typeface="Arial"/>
                  <a:buChar char="–"/>
                  <a:defRPr sz="2000">
                    <a:solidFill>
                      <a:schemeClr val="tx1"/>
                    </a:solidFill>
                    <a:latin charset="0" pitchFamily="34" typeface="Calibri"/>
                  </a:defRPr>
                </a:lvl4pPr>
                <a:lvl5pPr eaLnBrk="0" hangingPunct="0" indent="-228600" marL="2057400">
                  <a:spcBef>
                    <a:spcPct val="20000"/>
                  </a:spcBef>
                  <a:buFont charset="0" typeface="Arial"/>
                  <a:buChar char="»"/>
                  <a:defRPr sz="2000">
                    <a:solidFill>
                      <a:schemeClr val="tx1"/>
                    </a:solidFill>
                    <a:latin charset="0" pitchFamily="34" typeface="Calibri"/>
                  </a:defRPr>
                </a:lvl5pPr>
                <a:lvl6pPr eaLnBrk="0" fontAlgn="base" hangingPunct="0" indent="-228600" marL="2514600">
                  <a:spcBef>
                    <a:spcPct val="20000"/>
                  </a:spcBef>
                  <a:spcAft>
                    <a:spcPct val="0"/>
                  </a:spcAft>
                  <a:buFont charset="0" typeface="Arial"/>
                  <a:buChar char="»"/>
                  <a:defRPr sz="2000">
                    <a:solidFill>
                      <a:schemeClr val="tx1"/>
                    </a:solidFill>
                    <a:latin charset="0" pitchFamily="34" typeface="Calibri"/>
                  </a:defRPr>
                </a:lvl6pPr>
                <a:lvl7pPr eaLnBrk="0" fontAlgn="base" hangingPunct="0" indent="-228600" marL="2971800">
                  <a:spcBef>
                    <a:spcPct val="20000"/>
                  </a:spcBef>
                  <a:spcAft>
                    <a:spcPct val="0"/>
                  </a:spcAft>
                  <a:buFont charset="0" typeface="Arial"/>
                  <a:buChar char="»"/>
                  <a:defRPr sz="2000">
                    <a:solidFill>
                      <a:schemeClr val="tx1"/>
                    </a:solidFill>
                    <a:latin charset="0" pitchFamily="34" typeface="Calibri"/>
                  </a:defRPr>
                </a:lvl7pPr>
                <a:lvl8pPr eaLnBrk="0" fontAlgn="base" hangingPunct="0" indent="-228600" marL="3429000">
                  <a:spcBef>
                    <a:spcPct val="20000"/>
                  </a:spcBef>
                  <a:spcAft>
                    <a:spcPct val="0"/>
                  </a:spcAft>
                  <a:buFont charset="0" typeface="Arial"/>
                  <a:buChar char="»"/>
                  <a:defRPr sz="2000">
                    <a:solidFill>
                      <a:schemeClr val="tx1"/>
                    </a:solidFill>
                    <a:latin charset="0" pitchFamily="34" typeface="Calibri"/>
                  </a:defRPr>
                </a:lvl8pPr>
                <a:lvl9pPr eaLnBrk="0" fontAlgn="base" hangingPunct="0" indent="-228600" marL="3886200">
                  <a:spcBef>
                    <a:spcPct val="20000"/>
                  </a:spcBef>
                  <a:spcAft>
                    <a:spcPct val="0"/>
                  </a:spcAft>
                  <a:buFont charset="0" typeface="Arial"/>
                  <a:buChar char="»"/>
                  <a:defRPr sz="2000">
                    <a:solidFill>
                      <a:schemeClr val="tx1"/>
                    </a:solidFill>
                    <a:latin charset="0" pitchFamily="34" typeface="Calibri"/>
                  </a:defRPr>
                </a:lvl9pPr>
              </a:lstStyle>
              <a:p>
                <a:pPr eaLnBrk="1" hangingPunct="1">
                  <a:buFont charset="0" typeface="Arial"/>
                  <a:buNone/>
                </a:pPr>
                <a:r>
                  <a:rPr altLang="ru-RU" dirty="0" lang="ru-RU">
                    <a:solidFill>
                      <a:srgbClr val="002060"/>
                    </a:solidFill>
                    <a:latin charset="0" pitchFamily="34" typeface="Arial Black"/>
                  </a:rPr>
                  <a:t>п</a:t>
                </a:r>
                <a:r>
                  <a:rPr altLang="ru-RU" dirty="0" lang="ru-RU" smtClean="0">
                    <a:solidFill>
                      <a:srgbClr val="002060"/>
                    </a:solidFill>
                    <a:latin charset="0" pitchFamily="34" typeface="Arial Black"/>
                  </a:rPr>
                  <a:t>о 4 м </a:t>
                </a:r>
                <a:endParaRPr altLang="ru-RU" dirty="0" lang="ru-RU">
                  <a:solidFill>
                    <a:srgbClr val="002060"/>
                  </a:solidFill>
                  <a:latin charset="0" pitchFamily="34" typeface="Arial Black"/>
                </a:endParaRPr>
              </a:p>
            </p:txBody>
          </p:sp>
          <p:pic>
            <p:nvPicPr>
              <p:cNvPr id="27" name="Picture 3"/>
              <p:cNvPicPr>
                <a:picLocks noChangeArrowheads="1" noChangeAspect="1"/>
              </p:cNvPicPr>
              <p:nvPr/>
            </p:nvPicPr>
            <p:blipFill>
              <a:blip cstate="print"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25154" y="3645024"/>
                <a:ext cx="563533" cy="7779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descr="C:\Documents and Settings\Лариса\Рабочий стол\Коллекция для  созд  презентаций\brace.png" id="28" name="Picture 4"/>
            <p:cNvPicPr>
              <a:picLocks noChangeArrowheads="1"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 rot="10800000">
              <a:off x="3923921" y="1295854"/>
              <a:ext cx="189570" cy="1342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2" name="Picture 2"/>
          <p:cNvPicPr>
            <a:picLocks noChangeArrowheads="1"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027" l="1629" r="3271" t="42521"/>
          <a:stretch/>
        </p:blipFill>
        <p:spPr bwMode="auto">
          <a:xfrm>
            <a:off x="612775" y="2866305"/>
            <a:ext cx="5080000" cy="533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2"/>
          <p:cNvPicPr>
            <a:picLocks noChangeArrowheads="1"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9" r="3271" t="71287"/>
          <a:stretch/>
        </p:blipFill>
        <p:spPr bwMode="auto">
          <a:xfrm>
            <a:off x="516035" y="4095338"/>
            <a:ext cx="5080000" cy="932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2"/>
          <p:cNvPicPr>
            <a:picLocks noChangeArrowheads="1"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302" l="1629" r="3271" t="56137"/>
          <a:stretch/>
        </p:blipFill>
        <p:spPr bwMode="auto">
          <a:xfrm>
            <a:off x="612775" y="3444028"/>
            <a:ext cx="5080000" cy="537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" name="Заголовок 3"/>
          <p:cNvSpPr txBox="1">
            <a:spLocks/>
          </p:cNvSpPr>
          <p:nvPr/>
        </p:nvSpPr>
        <p:spPr>
          <a:xfrm>
            <a:off x="191793" y="5273212"/>
            <a:ext cx="8208912" cy="1026948"/>
          </a:xfrm>
          <a:prstGeom prst="rect">
            <a:avLst/>
          </a:prstGeom>
        </p:spPr>
        <p:txBody>
          <a:bodyPr anchor="ctr" bIns="45720" lIns="91440" rIns="91440" rtlCol="0" tIns="45720" vert="horz">
            <a:normAutofit fontScale="97500" lnSpcReduction="10000"/>
          </a:bodyPr>
          <a:lstStyle>
            <a:lvl1pPr algn="ctr" defTabSz="914400" eaLnBrk="1" hangingPunct="1" latinLnBrk="0" rtl="0">
              <a:spcBef>
                <a:spcPct val="0"/>
              </a:spcBef>
              <a:buNone/>
              <a:defRPr kern="1200"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indent="-457200" marL="457200">
              <a:buFont charset="0" pitchFamily="34" typeface="Arial"/>
              <a:buChar char="•"/>
            </a:pPr>
            <a:r>
              <a:rPr dirty="0" lang="ru-RU" smtClean="0" sz="2900">
                <a:solidFill>
                  <a:srgbClr val="002060"/>
                </a:solidFill>
                <a:latin charset="0" pitchFamily="34" typeface="Arial Black"/>
              </a:rPr>
              <a:t>Чем похожи  задачи</a:t>
            </a:r>
            <a:r>
              <a:rPr dirty="0" lang="ru-RU" smtClean="0" sz="3200">
                <a:solidFill>
                  <a:srgbClr val="002060"/>
                </a:solidFill>
                <a:latin charset="0" pitchFamily="34" typeface="Arial Black"/>
              </a:rPr>
              <a:t>? </a:t>
            </a:r>
          </a:p>
          <a:p>
            <a:pPr algn="l" indent="-457200" marL="457200">
              <a:buFont charset="0" pitchFamily="34" typeface="Arial"/>
              <a:buChar char="•"/>
            </a:pPr>
            <a:r>
              <a:rPr dirty="0" lang="ru-RU" smtClean="0" sz="3200">
                <a:solidFill>
                  <a:srgbClr val="002060"/>
                </a:solidFill>
                <a:latin charset="0" pitchFamily="34" typeface="Arial Black"/>
              </a:rPr>
              <a:t>Чем различаются задачи?</a:t>
            </a:r>
            <a:endParaRPr dirty="0" lang="ru-RU" sz="3200">
              <a:solidFill>
                <a:srgbClr val="002060"/>
              </a:solidFill>
              <a:effectLst>
                <a:outerShdw algn="tl" blurRad="38100" dir="2700000" dist="38100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94541914"/>
      </p:ext>
    </p:extLst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7">
                      <p:stCondLst>
                        <p:cond delay="indefinite"/>
                      </p:stCondLst>
                      <p:childTnLst>
                        <p:par>
                          <p:cTn fill="hold" id="8">
                            <p:stCondLst>
                              <p:cond delay="0"/>
                            </p:stCondLst>
                            <p:childTnLst>
                              <p:par>
                                <p:cTn fill="hold" id="9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1">
                      <p:stCondLst>
                        <p:cond delay="indefinite"/>
                      </p:stCondLst>
                      <p:childTnLst>
                        <p:par>
                          <p:cTn fill="hold" id="12">
                            <p:stCondLst>
                              <p:cond delay="0"/>
                            </p:stCondLst>
                            <p:childTnLst>
                              <p:par>
                                <p:cTn fill="hold" id="13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5">
                      <p:stCondLst>
                        <p:cond delay="indefinite"/>
                      </p:stCondLst>
                      <p:childTnLst>
                        <p:par>
                          <p:cTn fill="hold" id="16">
                            <p:stCondLst>
                              <p:cond delay="0"/>
                            </p:stCondLst>
                            <p:childTnLst>
                              <p:par>
                                <p:cTn fill="hold" id="17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9">
                      <p:stCondLst>
                        <p:cond delay="indefinite"/>
                      </p:stCondLst>
                      <p:childTnLst>
                        <p:par>
                          <p:cTn fill="hold" id="20">
                            <p:stCondLst>
                              <p:cond delay="0"/>
                            </p:stCondLst>
                            <p:childTnLst>
                              <p:par>
                                <p:cTn fill="hold" id="21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3">
                      <p:stCondLst>
                        <p:cond delay="indefinite"/>
                      </p:stCondLst>
                      <p:childTnLst>
                        <p:par>
                          <p:cTn fill="hold" id="24">
                            <p:stCondLst>
                              <p:cond delay="0"/>
                            </p:stCondLst>
                            <p:childTnLst>
                              <p:par>
                                <p:cTn fill="hold" id="25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grpId="0" spid="20"/>
    </p:bldLst>
  </p:timing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>
            <a:normAutofit/>
          </a:bodyPr>
          <a:lstStyle/>
          <a:p>
            <a:r>
              <a:rPr dirty="0" lang="ru-RU" smtClean="0" sz="2800">
                <a:solidFill>
                  <a:srgbClr val="FF0000"/>
                </a:solidFill>
                <a:latin charset="0" pitchFamily="34" typeface="Arial Black"/>
              </a:rPr>
              <a:t>Проверим  и выполним  вычисления правильно!</a:t>
            </a:r>
            <a:endParaRPr dirty="0" lang="ru-RU" sz="2800"/>
          </a:p>
        </p:txBody>
      </p:sp>
      <p:pic>
        <p:nvPicPr>
          <p:cNvPr id="7170" name="Picture 2"/>
          <p:cNvPicPr>
            <a:picLocks noChangeArrowheads="1"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990" l="6029" r="40"/>
          <a:stretch/>
        </p:blipFill>
        <p:spPr bwMode="auto">
          <a:xfrm>
            <a:off x="1403648" y="1481740"/>
            <a:ext cx="6507970" cy="1076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6516216" y="5876577"/>
            <a:ext cx="2232248" cy="4572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dirty="0" lang="ru-RU" sz="2800">
                <a:solidFill>
                  <a:srgbClr val="002060"/>
                </a:solidFill>
                <a:latin charset="0" panose="020B0A04020102020204" pitchFamily="34" typeface="Arial Black"/>
              </a:rPr>
              <a:t>с</a:t>
            </a:r>
            <a:r>
              <a:rPr dirty="0" lang="ru-RU" smtClean="0" sz="2800">
                <a:solidFill>
                  <a:srgbClr val="002060"/>
                </a:solidFill>
                <a:latin charset="0" panose="020B0A04020102020204" pitchFamily="34" typeface="Arial Black"/>
              </a:rPr>
              <a:t>. </a:t>
            </a:r>
            <a:r>
              <a:rPr dirty="0" lang="ru-RU" smtClean="0" sz="2800">
                <a:solidFill>
                  <a:srgbClr val="002060"/>
                </a:solidFill>
                <a:latin charset="0" panose="020B0A04020102020204" pitchFamily="34" typeface="Arial Black"/>
              </a:rPr>
              <a:t>85</a:t>
            </a:r>
            <a:r>
              <a:rPr dirty="0" lang="ru-RU" smtClean="0" sz="2800">
                <a:solidFill>
                  <a:srgbClr val="002060"/>
                </a:solidFill>
                <a:latin charset="0" panose="020B0A04020102020204" pitchFamily="34" typeface="Arial Black"/>
              </a:rPr>
              <a:t>  </a:t>
            </a:r>
            <a:r>
              <a:rPr dirty="0" lang="ru-RU" smtClean="0" sz="2800">
                <a:solidFill>
                  <a:srgbClr val="002060"/>
                </a:solidFill>
                <a:latin charset="0" panose="020B0A04020102020204" pitchFamily="34" typeface="Arial Black"/>
              </a:rPr>
              <a:t>з. </a:t>
            </a:r>
            <a:r>
              <a:rPr dirty="0" lang="ru-RU" smtClean="0" sz="2800">
                <a:solidFill>
                  <a:srgbClr val="002060"/>
                </a:solidFill>
                <a:latin charset="0" panose="020B0A04020102020204" pitchFamily="34" typeface="Arial Black"/>
              </a:rPr>
              <a:t>5</a:t>
            </a:r>
            <a:endParaRPr dirty="0" lang="ru-RU" sz="2800">
              <a:solidFill>
                <a:srgbClr val="002060"/>
              </a:solidFill>
              <a:latin charset="0" panose="020B0A04020102020204" pitchFamily="34" typeface="Arial Black"/>
            </a:endParaRPr>
          </a:p>
        </p:txBody>
      </p:sp>
      <p:pic>
        <p:nvPicPr>
          <p:cNvPr id="6" name="Picture 2"/>
          <p:cNvPicPr>
            <a:picLocks noChangeArrowheads="1"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" r="53382" t="39086"/>
          <a:stretch/>
        </p:blipFill>
        <p:spPr bwMode="auto">
          <a:xfrm>
            <a:off x="1187624" y="4218263"/>
            <a:ext cx="3196408" cy="1908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rrowheads="1" noChangeAspect="1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33" y="2643230"/>
            <a:ext cx="411776" cy="568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rrowheads="1" noChangeAspect="1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586803"/>
            <a:ext cx="411776" cy="568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874237" y="3126758"/>
            <a:ext cx="8229600" cy="114300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>
            <a:lvl1pPr algn="ctr" defTabSz="914400" eaLnBrk="1" hangingPunct="1" latinLnBrk="0" rtl="0">
              <a:spcBef>
                <a:spcPct val="0"/>
              </a:spcBef>
              <a:buNone/>
              <a:defRPr kern="1200"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 sz="2800">
                <a:solidFill>
                  <a:srgbClr val="FF0000"/>
                </a:solidFill>
                <a:latin charset="0" pitchFamily="34" typeface="Arial Black"/>
              </a:rPr>
              <a:t>Проверим   работу!</a:t>
            </a:r>
            <a:endParaRPr dirty="0" lang="ru-RU" sz="2800"/>
          </a:p>
        </p:txBody>
      </p:sp>
      <p:pic>
        <p:nvPicPr>
          <p:cNvPr id="10" name="Picture 2"/>
          <p:cNvPicPr>
            <a:picLocks noChangeArrowheads="1"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698" y="4563031"/>
            <a:ext cx="840128" cy="822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rrowheads="1"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7226826" y="4581128"/>
            <a:ext cx="811028" cy="804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6684905"/>
      </p:ext>
    </p:extLst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7">
                      <p:stCondLst>
                        <p:cond delay="indefinite"/>
                      </p:stCondLst>
                      <p:childTnLst>
                        <p:par>
                          <p:cTn fill="hold" id="8">
                            <p:stCondLst>
                              <p:cond delay="0"/>
                            </p:stCondLst>
                            <p:childTnLst>
                              <p:par>
                                <p:cTn fill="hold" id="9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1">
                      <p:stCondLst>
                        <p:cond delay="indefinite"/>
                      </p:stCondLst>
                      <p:childTnLst>
                        <p:par>
                          <p:cTn fill="hold" id="12">
                            <p:stCondLst>
                              <p:cond delay="0"/>
                            </p:stCondLst>
                            <p:childTnLst>
                              <p:par>
                                <p:cTn fill="hold" id="13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08912" cy="1008112"/>
          </a:xfrm>
        </p:spPr>
        <p:txBody>
          <a:bodyPr>
            <a:normAutofit fontScale="90000"/>
          </a:bodyPr>
          <a:lstStyle/>
          <a:p>
            <a:r>
              <a:rPr dirty="0" lang="ru-RU" sz="3600">
                <a:solidFill>
                  <a:srgbClr val="FF0000"/>
                </a:solidFill>
                <a:latin charset="0" pitchFamily="34" typeface="Arial Black"/>
              </a:rPr>
              <a:t>Подведём  </a:t>
            </a:r>
            <a:r>
              <a:rPr dirty="0" lang="ru-RU" smtClean="0" sz="3600">
                <a:solidFill>
                  <a:srgbClr val="FF0000"/>
                </a:solidFill>
                <a:latin charset="0" pitchFamily="34" typeface="Arial Black"/>
              </a:rPr>
              <a:t>итоги  </a:t>
            </a:r>
            <a:r>
              <a:rPr dirty="0" lang="ru-RU" sz="3600">
                <a:solidFill>
                  <a:srgbClr val="FF0000"/>
                </a:solidFill>
                <a:latin charset="0" pitchFamily="34" typeface="Arial Black"/>
              </a:rPr>
              <a:t>работы  на уроке!</a:t>
            </a:r>
            <a:endParaRPr dirty="0" lang="ru-RU" sz="3600">
              <a:solidFill>
                <a:schemeClr val="accent2">
                  <a:lumMod val="75000"/>
                </a:schemeClr>
              </a:solidFill>
              <a:effectLst>
                <a:outerShdw algn="tl" blurRad="38100" dir="2700000" dist="38100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39552" y="1556792"/>
            <a:ext cx="8208912" cy="4608512"/>
          </a:xfrm>
        </p:spPr>
        <p:txBody>
          <a:bodyPr>
            <a:normAutofit/>
          </a:bodyPr>
          <a:lstStyle/>
          <a:p>
            <a:r>
              <a:rPr dirty="0" lang="ru-RU" sz="2800">
                <a:solidFill>
                  <a:srgbClr val="002060"/>
                </a:solidFill>
                <a:latin charset="0" pitchFamily="34" typeface="Arial Black"/>
              </a:rPr>
              <a:t>Какие  виды  заданий  выполняли на  уроке?</a:t>
            </a:r>
          </a:p>
          <a:p>
            <a:r>
              <a:rPr dirty="0" lang="ru-RU" smtClean="0" sz="2800">
                <a:solidFill>
                  <a:srgbClr val="002060"/>
                </a:solidFill>
                <a:latin charset="0" pitchFamily="34" typeface="Arial Black"/>
              </a:rPr>
              <a:t>Что  нового  узнали о  </a:t>
            </a:r>
            <a:r>
              <a:rPr dirty="0" lang="ru-RU" sz="2800">
                <a:solidFill>
                  <a:srgbClr val="002060"/>
                </a:solidFill>
                <a:latin charset="0" pitchFamily="34" typeface="Arial Black"/>
              </a:rPr>
              <a:t>треугольниках? </a:t>
            </a:r>
            <a:endParaRPr dirty="0" lang="ru-RU" smtClean="0" sz="2800">
              <a:solidFill>
                <a:srgbClr val="002060"/>
              </a:solidFill>
              <a:latin charset="0" pitchFamily="34" typeface="Arial Black"/>
            </a:endParaRPr>
          </a:p>
          <a:p>
            <a:r>
              <a:rPr dirty="0" lang="ru-RU" smtClean="0" sz="2800">
                <a:solidFill>
                  <a:srgbClr val="002060"/>
                </a:solidFill>
                <a:latin charset="0" pitchFamily="34" typeface="Arial Black"/>
              </a:rPr>
              <a:t>Перечислите  </a:t>
            </a:r>
            <a:r>
              <a:rPr dirty="0" lang="ru-RU" sz="2800">
                <a:solidFill>
                  <a:srgbClr val="002060"/>
                </a:solidFill>
                <a:latin charset="0" pitchFamily="34" typeface="Arial Black"/>
              </a:rPr>
              <a:t>и  охарактеризуйте  виды  </a:t>
            </a:r>
            <a:r>
              <a:rPr dirty="0" lang="ru-RU" smtClean="0" sz="2800">
                <a:solidFill>
                  <a:srgbClr val="002060"/>
                </a:solidFill>
                <a:latin charset="0" pitchFamily="34" typeface="Arial Black"/>
              </a:rPr>
              <a:t>треугольников  </a:t>
            </a:r>
            <a:r>
              <a:rPr dirty="0" lang="ru-RU" sz="2800">
                <a:solidFill>
                  <a:srgbClr val="002060"/>
                </a:solidFill>
                <a:latin charset="0" pitchFamily="34" typeface="Arial Black"/>
              </a:rPr>
              <a:t>по </a:t>
            </a:r>
            <a:r>
              <a:rPr dirty="0" lang="ru-RU" smtClean="0" sz="2800">
                <a:solidFill>
                  <a:srgbClr val="002060"/>
                </a:solidFill>
                <a:latin charset="0" pitchFamily="34" typeface="Arial Black"/>
              </a:rPr>
              <a:t>видам  их  углов.</a:t>
            </a:r>
            <a:endParaRPr dirty="0" lang="ru-RU" sz="2800">
              <a:solidFill>
                <a:srgbClr val="002060"/>
              </a:solidFill>
              <a:latin charset="0" pitchFamily="34" typeface="Arial Black"/>
            </a:endParaRPr>
          </a:p>
        </p:txBody>
      </p:sp>
      <p:pic>
        <p:nvPicPr>
          <p:cNvPr id="8" name="Picture 3"/>
          <p:cNvPicPr>
            <a:picLocks noChangeArrowheads="1"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2915816" y="4725144"/>
            <a:ext cx="5552195" cy="1316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0385354"/>
      </p:ext>
    </p:extLst>
  </p:cSld>
  <p:clrMapOvr>
    <a:masterClrMapping/>
  </p:clrMapOvr>
  <p:timing>
    <p:tnLst>
      <p:par>
        <p:cTn dur="indefinite" id="1" nodeType="tmRoot" restart="never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0697" y="476672"/>
            <a:ext cx="5400600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3041160" y="2402880"/>
            <a:ext cx="2683532" cy="4572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srgbClr val="002060"/>
                </a:solidFill>
                <a:latin typeface="Arial Black" panose="020B0A04020102020204" pitchFamily="34" charset="0"/>
              </a:rPr>
              <a:t>с</a:t>
            </a:r>
            <a:r>
              <a:rPr lang="ru-RU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. </a:t>
            </a:r>
            <a:r>
              <a:rPr lang="ru-RU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85</a:t>
            </a:r>
            <a:r>
              <a:rPr lang="ru-RU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 </a:t>
            </a:r>
            <a:r>
              <a:rPr lang="ru-RU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з. </a:t>
            </a:r>
            <a:r>
              <a:rPr lang="ru-RU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4</a:t>
            </a:r>
            <a:endParaRPr lang="ru-RU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Объект 3"/>
          <p:cNvSpPr>
            <a:spLocks noGrp="1"/>
          </p:cNvSpPr>
          <p:nvPr>
            <p:ph idx="1"/>
          </p:nvPr>
        </p:nvSpPr>
        <p:spPr>
          <a:xfrm>
            <a:off x="494848" y="3284984"/>
            <a:ext cx="8524688" cy="1872208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Какой  вид  заданий  надо  выполнять  дома? 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Как?</a:t>
            </a:r>
            <a:endParaRPr lang="ru-RU" sz="28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259632" y="5013176"/>
            <a:ext cx="6995120" cy="70609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3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Благодарю  за  работу </a:t>
            </a:r>
          </a:p>
          <a:p>
            <a:r>
              <a:rPr lang="ru-RU" sz="3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на  уроке!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3571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08912" cy="720080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Arial Black" panose="020B0A04020102020204" pitchFamily="34" charset="0"/>
              </a:rPr>
              <a:t>Интернет  ресурсы </a:t>
            </a:r>
            <a:endParaRPr lang="ru-RU" sz="36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95536" y="1196752"/>
            <a:ext cx="8208912" cy="5112568"/>
          </a:xfrm>
        </p:spPr>
        <p:txBody>
          <a:bodyPr>
            <a:normAutofit/>
          </a:bodyPr>
          <a:lstStyle/>
          <a:p>
            <a:r>
              <a:rPr lang="en-US" sz="2000" dirty="0">
                <a:latin typeface="Arial Black" panose="020B0A04020102020204" pitchFamily="34" charset="0"/>
                <a:hlinkClick r:id="rId2"/>
              </a:rPr>
              <a:t>http://elenaranko.ucoz.ru/</a:t>
            </a:r>
            <a:r>
              <a:rPr lang="ru-RU" sz="2000" dirty="0">
                <a:latin typeface="Arial Black" panose="020B0A04020102020204" pitchFamily="34" charset="0"/>
              </a:rPr>
              <a:t> (источник  шаблона)</a:t>
            </a:r>
          </a:p>
          <a:p>
            <a:r>
              <a:rPr lang="ru-RU" altLang="ru-RU" sz="2000" b="1" dirty="0" smtClean="0">
                <a:solidFill>
                  <a:srgbClr val="CC0000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  <a:hlinkClick r:id="rId3"/>
              </a:rPr>
              <a:t>antalyaelitestroy.ru</a:t>
            </a:r>
            <a:endParaRPr lang="ru-RU" altLang="ru-RU" sz="2000" b="1" dirty="0" smtClean="0">
              <a:solidFill>
                <a:srgbClr val="CC0000"/>
              </a:solidFill>
              <a:latin typeface="Arial Black" pitchFamily="34" charset="0"/>
              <a:ea typeface="Calibri" pitchFamily="34" charset="0"/>
              <a:cs typeface="Times New Roman" pitchFamily="18" charset="0"/>
            </a:endParaRPr>
          </a:p>
          <a:p>
            <a:r>
              <a:rPr lang="en-US" altLang="ru-RU" sz="2000" b="1" dirty="0">
                <a:solidFill>
                  <a:srgbClr val="CC0000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  <a:hlinkClick r:id="rId4"/>
              </a:rPr>
              <a:t>https://</a:t>
            </a:r>
            <a:r>
              <a:rPr lang="en-US" altLang="ru-RU" sz="2000" b="1" dirty="0" smtClean="0">
                <a:solidFill>
                  <a:srgbClr val="CC0000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  <a:hlinkClick r:id="rId4"/>
              </a:rPr>
              <a:t>onlinegdz.net/stranica-</a:t>
            </a:r>
            <a:r>
              <a:rPr lang="ru-RU" altLang="ru-RU" sz="2000" b="1" dirty="0" smtClean="0">
                <a:solidFill>
                  <a:srgbClr val="CC0000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  <a:hlinkClick r:id="rId4"/>
              </a:rPr>
              <a:t>85</a:t>
            </a:r>
            <a:r>
              <a:rPr lang="en-US" altLang="ru-RU" sz="2000" b="1" dirty="0" smtClean="0">
                <a:solidFill>
                  <a:srgbClr val="CC0000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  <a:hlinkClick r:id="rId4"/>
              </a:rPr>
              <a:t>-reshebnik-matematika-3-klass-moro-chast-2</a:t>
            </a:r>
            <a:r>
              <a:rPr lang="en-US" altLang="ru-RU" sz="2000" b="1" dirty="0" smtClean="0">
                <a:solidFill>
                  <a:srgbClr val="CC0000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  <a:hlinkClick r:id="rId4"/>
              </a:rPr>
              <a:t>/</a:t>
            </a:r>
            <a:endParaRPr lang="ru-RU" altLang="ru-RU" sz="2000" b="1" dirty="0" smtClean="0">
              <a:solidFill>
                <a:srgbClr val="CC0000"/>
              </a:solidFill>
              <a:latin typeface="Arial Black" pitchFamily="34" charset="0"/>
              <a:ea typeface="Calibri" pitchFamily="34" charset="0"/>
              <a:cs typeface="Times New Roman" pitchFamily="18" charset="0"/>
            </a:endParaRPr>
          </a:p>
          <a:p>
            <a:r>
              <a:rPr lang="en-US" sz="2000" b="1" dirty="0" smtClean="0">
                <a:latin typeface="Arial Black" pitchFamily="34" charset="0"/>
                <a:hlinkClick r:id="rId5"/>
              </a:rPr>
              <a:t>quantus.ru</a:t>
            </a:r>
            <a:endParaRPr lang="ru-RU" sz="2000" b="1" dirty="0" smtClean="0">
              <a:latin typeface="Arial Black" pitchFamily="34" charset="0"/>
            </a:endParaRPr>
          </a:p>
          <a:p>
            <a:r>
              <a:rPr lang="en-US" sz="2000" b="1" dirty="0" smtClean="0">
                <a:latin typeface="Arial Black" pitchFamily="34" charset="0"/>
                <a:hlinkClick r:id="rId6"/>
              </a:rPr>
              <a:t>krymhleb.net</a:t>
            </a:r>
            <a:endParaRPr lang="en-US" sz="2000" dirty="0">
              <a:hlinkClick r:id="rId7"/>
            </a:endParaRPr>
          </a:p>
          <a:p>
            <a:r>
              <a:rPr lang="en-US" sz="2000" b="1" dirty="0" smtClean="0">
                <a:latin typeface="Arial Black" pitchFamily="34" charset="0"/>
                <a:hlinkClick r:id="rId7"/>
              </a:rPr>
              <a:t>uk.wikipedia.org</a:t>
            </a:r>
            <a:endParaRPr lang="ru-RU" sz="2000" b="1" dirty="0" smtClean="0">
              <a:latin typeface="Arial Black" pitchFamily="34" charset="0"/>
            </a:endParaRPr>
          </a:p>
          <a:p>
            <a:r>
              <a:rPr lang="en-US" sz="2000" b="1" dirty="0" smtClean="0">
                <a:latin typeface="Arial Black" pitchFamily="34" charset="0"/>
                <a:hlinkClick r:id="rId8"/>
              </a:rPr>
              <a:t>yandex.ru</a:t>
            </a:r>
            <a:endParaRPr lang="ru-RU" sz="2000" b="1" dirty="0" smtClean="0">
              <a:latin typeface="Arial Black" pitchFamily="34" charset="0"/>
            </a:endParaRPr>
          </a:p>
          <a:p>
            <a:pPr fontAlgn="b"/>
            <a:endParaRPr lang="en-US" sz="2000" b="1" dirty="0">
              <a:latin typeface="Arial Black" panose="020B0A04020102020204" pitchFamily="34" charset="0"/>
              <a:hlinkClick r:id="rId9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6275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08912" cy="1008112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Arial Black" panose="020B0A04020102020204" pitchFamily="34" charset="0"/>
              </a:rPr>
              <a:t>Использованная  </a:t>
            </a:r>
            <a:r>
              <a:rPr lang="ru-RU" sz="36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/>
            </a:r>
            <a:br>
              <a:rPr lang="ru-RU" sz="36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литература</a:t>
            </a:r>
            <a:endParaRPr lang="ru-RU" sz="36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95536" y="1628800"/>
            <a:ext cx="8208912" cy="4536504"/>
          </a:xfrm>
        </p:spPr>
        <p:txBody>
          <a:bodyPr/>
          <a:lstStyle/>
          <a:p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Математика. </a:t>
            </a:r>
            <a:r>
              <a:rPr lang="ru-RU" sz="24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3 </a:t>
            </a:r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класс. Учеб. для </a:t>
            </a:r>
            <a:r>
              <a:rPr lang="ru-RU" sz="2400" dirty="0" err="1">
                <a:solidFill>
                  <a:srgbClr val="002060"/>
                </a:solidFill>
                <a:latin typeface="Arial Black" panose="020B0A04020102020204" pitchFamily="34" charset="0"/>
              </a:rPr>
              <a:t>общеобразоват</a:t>
            </a:r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. организаций. </a:t>
            </a:r>
            <a:r>
              <a:rPr lang="ru-RU" sz="24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Ч.2. </a:t>
            </a:r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М.И. Моро,  М.А. </a:t>
            </a:r>
            <a:r>
              <a:rPr lang="ru-RU" sz="2400" dirty="0" err="1">
                <a:solidFill>
                  <a:srgbClr val="002060"/>
                </a:solidFill>
                <a:latin typeface="Arial Black" panose="020B0A04020102020204" pitchFamily="34" charset="0"/>
              </a:rPr>
              <a:t>Бантова</a:t>
            </a:r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, Г.В. Бельтюкова и др. – М.: Просвещение, 2017.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7121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844146" y="476672"/>
            <a:ext cx="8197240" cy="1340994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3600" dirty="0" smtClean="0">
                <a:solidFill>
                  <a:srgbClr val="002060"/>
                </a:solidFill>
                <a:latin typeface="Arial Black" pitchFamily="34" charset="0"/>
              </a:rPr>
              <a:t>28</a:t>
            </a:r>
            <a:r>
              <a:rPr lang="ru-RU" altLang="ru-RU" sz="3600" dirty="0" smtClean="0">
                <a:solidFill>
                  <a:srgbClr val="002060"/>
                </a:solidFill>
                <a:effectLst/>
                <a:latin typeface="Arial Black" pitchFamily="34" charset="0"/>
              </a:rPr>
              <a:t> </a:t>
            </a:r>
            <a:r>
              <a:rPr lang="ru-RU" altLang="ru-RU" sz="3600" dirty="0" smtClean="0">
                <a:solidFill>
                  <a:srgbClr val="FF0000"/>
                </a:solidFill>
                <a:effectLst/>
                <a:latin typeface="Arial Black" pitchFamily="34" charset="0"/>
              </a:rPr>
              <a:t>а</a:t>
            </a:r>
            <a:r>
              <a:rPr lang="ru-RU" altLang="ru-RU" sz="3600" dirty="0" smtClean="0">
                <a:solidFill>
                  <a:srgbClr val="002060"/>
                </a:solidFill>
                <a:effectLst/>
                <a:latin typeface="Arial Black" pitchFamily="34" charset="0"/>
              </a:rPr>
              <a:t>преля.</a:t>
            </a:r>
            <a:r>
              <a:rPr lang="ru-RU" altLang="ru-RU" sz="3600" dirty="0">
                <a:solidFill>
                  <a:srgbClr val="002060"/>
                </a:solidFill>
                <a:effectLst/>
                <a:latin typeface="Arial Black" pitchFamily="34" charset="0"/>
              </a:rPr>
              <a:t/>
            </a:r>
            <a:br>
              <a:rPr lang="ru-RU" altLang="ru-RU" sz="3600" dirty="0">
                <a:solidFill>
                  <a:srgbClr val="002060"/>
                </a:solidFill>
                <a:effectLst/>
                <a:latin typeface="Arial Black" pitchFamily="34" charset="0"/>
              </a:rPr>
            </a:br>
            <a:r>
              <a:rPr lang="ru-RU" altLang="ru-RU" sz="3600" dirty="0">
                <a:solidFill>
                  <a:srgbClr val="002060"/>
                </a:solidFill>
                <a:effectLst/>
                <a:latin typeface="Arial Black" pitchFamily="34" charset="0"/>
              </a:rPr>
              <a:t>Кла</a:t>
            </a:r>
            <a:r>
              <a:rPr lang="ru-RU" altLang="ru-RU" sz="3600" dirty="0">
                <a:solidFill>
                  <a:srgbClr val="FF0000"/>
                </a:solidFill>
                <a:effectLst/>
                <a:latin typeface="Arial Black" pitchFamily="34" charset="0"/>
              </a:rPr>
              <a:t>сс</a:t>
            </a:r>
            <a:r>
              <a:rPr lang="ru-RU" altLang="ru-RU" sz="3600" dirty="0">
                <a:solidFill>
                  <a:srgbClr val="002060"/>
                </a:solidFill>
                <a:effectLst/>
                <a:latin typeface="Arial Black" pitchFamily="34" charset="0"/>
              </a:rPr>
              <a:t>ная  р</a:t>
            </a:r>
            <a:r>
              <a:rPr lang="ru-RU" altLang="ru-RU" sz="3600" dirty="0">
                <a:solidFill>
                  <a:srgbClr val="FF0000"/>
                </a:solidFill>
                <a:effectLst/>
                <a:latin typeface="Arial Black" pitchFamily="34" charset="0"/>
              </a:rPr>
              <a:t>а</a:t>
            </a:r>
            <a:r>
              <a:rPr lang="ru-RU" altLang="ru-RU" sz="3600" dirty="0">
                <a:solidFill>
                  <a:srgbClr val="002060"/>
                </a:solidFill>
                <a:effectLst/>
                <a:latin typeface="Arial Black" pitchFamily="34" charset="0"/>
              </a:rPr>
              <a:t>бота</a:t>
            </a:r>
            <a:r>
              <a:rPr lang="ru-RU" altLang="ru-RU" sz="3600" dirty="0" smtClean="0">
                <a:solidFill>
                  <a:srgbClr val="002060"/>
                </a:solidFill>
                <a:effectLst/>
                <a:latin typeface="Arial Black" pitchFamily="34" charset="0"/>
              </a:rPr>
              <a:t>.</a:t>
            </a:r>
            <a:r>
              <a:rPr lang="ru-RU" dirty="0" smtClean="0">
                <a:solidFill>
                  <a:srgbClr val="002060"/>
                </a:solidFill>
                <a:effectLst/>
              </a:rPr>
              <a:t/>
            </a:r>
            <a:br>
              <a:rPr lang="ru-RU" dirty="0" smtClean="0">
                <a:solidFill>
                  <a:srgbClr val="002060"/>
                </a:solidFill>
                <a:effectLst/>
              </a:rPr>
            </a:br>
            <a:endParaRPr lang="ru-RU" dirty="0">
              <a:effectLst/>
            </a:endParaRPr>
          </a:p>
        </p:txBody>
      </p:sp>
      <p:pic>
        <p:nvPicPr>
          <p:cNvPr id="8" name="Рисунок 7" descr="http://ostrdetsad.ucoz.ru/znakomcndj/ruchka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45457">
            <a:off x="7607557" y="4513101"/>
            <a:ext cx="1339803" cy="1621951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Объект 1"/>
          <p:cNvSpPr txBox="1">
            <a:spLocks/>
          </p:cNvSpPr>
          <p:nvPr/>
        </p:nvSpPr>
        <p:spPr>
          <a:xfrm>
            <a:off x="2994399" y="2492895"/>
            <a:ext cx="3131807" cy="266429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800 : 2 =</a:t>
            </a:r>
          </a:p>
          <a:p>
            <a:pPr marL="0" indent="0">
              <a:buFont typeface="Arial" pitchFamily="34" charset="0"/>
              <a:buNone/>
            </a:pPr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120 ∙ 3 =</a:t>
            </a:r>
          </a:p>
          <a:p>
            <a:pPr marL="0" indent="0">
              <a:buFont typeface="Arial" pitchFamily="34" charset="0"/>
              <a:buNone/>
            </a:pPr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480 : 3 =</a:t>
            </a:r>
          </a:p>
          <a:p>
            <a:pPr marL="0" indent="0">
              <a:buFont typeface="Arial" pitchFamily="34" charset="0"/>
              <a:buNone/>
            </a:pPr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200 · 5 =</a:t>
            </a:r>
          </a:p>
          <a:p>
            <a:pPr marL="0" indent="0">
              <a:buFont typeface="Arial" pitchFamily="34" charset="0"/>
              <a:buNone/>
            </a:pPr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270 : 90 = </a:t>
            </a: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951505"/>
            <a:ext cx="1008112" cy="1391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Объект 4"/>
          <p:cNvSpPr txBox="1">
            <a:spLocks/>
          </p:cNvSpPr>
          <p:nvPr/>
        </p:nvSpPr>
        <p:spPr>
          <a:xfrm>
            <a:off x="539552" y="1484784"/>
            <a:ext cx="8208912" cy="1728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800" dirty="0" smtClean="0">
                <a:solidFill>
                  <a:srgbClr val="FF0000"/>
                </a:solidFill>
                <a:latin typeface="Arial Black" pitchFamily="34" charset="0"/>
              </a:rPr>
              <a:t>Считаем  устно,  записывая  только  ответ!</a:t>
            </a:r>
            <a:endParaRPr lang="ru-RU" sz="28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555776" y="5373216"/>
            <a:ext cx="4009054" cy="9144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srgbClr val="FF0000"/>
                </a:solidFill>
                <a:latin typeface="Arial Black" panose="020B0A04020102020204" pitchFamily="34" charset="0"/>
              </a:rPr>
              <a:t>Сижу  правильно,  </a:t>
            </a:r>
          </a:p>
          <a:p>
            <a:pPr algn="ctr">
              <a:defRPr/>
            </a:pPr>
            <a:r>
              <a:rPr lang="ru-RU" sz="2800" dirty="0">
                <a:solidFill>
                  <a:srgbClr val="FF0000"/>
                </a:solidFill>
                <a:latin typeface="Arial Black" panose="020B0A04020102020204" pitchFamily="34" charset="0"/>
              </a:rPr>
              <a:t>пишу  </a:t>
            </a:r>
            <a:r>
              <a:rPr lang="ru-RU" sz="28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красиво!</a:t>
            </a:r>
            <a:endParaRPr lang="ru-RU" sz="28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051855" y="2382731"/>
            <a:ext cx="1092674" cy="45720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Arial Black" pitchFamily="34" charset="0"/>
              </a:rPr>
              <a:t>400</a:t>
            </a:r>
            <a:endParaRPr lang="ru-RU" sz="28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051855" y="2951505"/>
            <a:ext cx="1092674" cy="45720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Arial Black" pitchFamily="34" charset="0"/>
              </a:rPr>
              <a:t>360</a:t>
            </a:r>
            <a:endParaRPr lang="ru-RU" sz="28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051855" y="3488313"/>
            <a:ext cx="1092674" cy="45720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Arial Black" pitchFamily="34" charset="0"/>
              </a:rPr>
              <a:t>160</a:t>
            </a:r>
            <a:endParaRPr lang="ru-RU" sz="28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051855" y="4028770"/>
            <a:ext cx="1374593" cy="45720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Arial Black" pitchFamily="34" charset="0"/>
              </a:rPr>
              <a:t>1000</a:t>
            </a:r>
            <a:endParaRPr lang="ru-RU" sz="28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325023" y="4585938"/>
            <a:ext cx="546337" cy="45720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FF0000"/>
                </a:solidFill>
                <a:latin typeface="Arial Black" pitchFamily="34" charset="0"/>
              </a:rPr>
              <a:t>3</a:t>
            </a:r>
          </a:p>
        </p:txBody>
      </p:sp>
      <p:sp>
        <p:nvSpPr>
          <p:cNvPr id="3" name="Овал 2"/>
          <p:cNvSpPr/>
          <p:nvPr/>
        </p:nvSpPr>
        <p:spPr>
          <a:xfrm>
            <a:off x="7661807" y="3736947"/>
            <a:ext cx="745231" cy="785768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latin typeface="Arial Black" pitchFamily="34" charset="0"/>
              </a:rPr>
              <a:t>?</a:t>
            </a:r>
            <a:endParaRPr lang="ru-RU" sz="40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6935689" y="3737543"/>
            <a:ext cx="745231" cy="785768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FF0000"/>
                </a:solidFill>
                <a:latin typeface="Arial Black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829272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http://ostrdetsad.ucoz.ru/znakomcndj/ruchka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45457">
            <a:off x="7607557" y="4513101"/>
            <a:ext cx="1339803" cy="1621951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Объект 1"/>
          <p:cNvSpPr txBox="1">
            <a:spLocks/>
          </p:cNvSpPr>
          <p:nvPr/>
        </p:nvSpPr>
        <p:spPr>
          <a:xfrm>
            <a:off x="2994399" y="1859016"/>
            <a:ext cx="3131807" cy="266429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560 : 80 =</a:t>
            </a:r>
          </a:p>
          <a:p>
            <a:pPr marL="0" indent="0">
              <a:buFont typeface="Arial" pitchFamily="34" charset="0"/>
              <a:buNone/>
            </a:pPr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110 ∙ 4 =</a:t>
            </a:r>
          </a:p>
          <a:p>
            <a:pPr marL="0" indent="0">
              <a:buFont typeface="Arial" pitchFamily="34" charset="0"/>
              <a:buNone/>
            </a:pPr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460 : 2 =</a:t>
            </a:r>
          </a:p>
          <a:p>
            <a:pPr marL="0" indent="0">
              <a:buFont typeface="Arial" pitchFamily="34" charset="0"/>
              <a:buNone/>
            </a:pPr>
            <a:r>
              <a:rPr lang="ru-RU" dirty="0">
                <a:solidFill>
                  <a:srgbClr val="002060"/>
                </a:solidFill>
                <a:latin typeface="Arial Black" pitchFamily="34" charset="0"/>
              </a:rPr>
              <a:t>3</a:t>
            </a:r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00 · 3 =</a:t>
            </a:r>
          </a:p>
          <a:p>
            <a:pPr marL="0" indent="0">
              <a:buFont typeface="Arial" pitchFamily="34" charset="0"/>
              <a:buNone/>
            </a:pPr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240 : </a:t>
            </a:r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80 </a:t>
            </a:r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= </a:t>
            </a: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951505"/>
            <a:ext cx="1008112" cy="1391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Объект 4"/>
          <p:cNvSpPr txBox="1">
            <a:spLocks/>
          </p:cNvSpPr>
          <p:nvPr/>
        </p:nvSpPr>
        <p:spPr>
          <a:xfrm>
            <a:off x="541242" y="625015"/>
            <a:ext cx="8208912" cy="1728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800" dirty="0" smtClean="0">
                <a:solidFill>
                  <a:srgbClr val="FF0000"/>
                </a:solidFill>
                <a:latin typeface="Arial Black" pitchFamily="34" charset="0"/>
              </a:rPr>
              <a:t>Считаем  устно,  записывая  только  ответ!</a:t>
            </a:r>
            <a:endParaRPr lang="ru-RU" sz="28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603692" y="4916016"/>
            <a:ext cx="4009054" cy="9144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srgbClr val="FF0000"/>
                </a:solidFill>
                <a:latin typeface="Arial Black" panose="020B0A04020102020204" pitchFamily="34" charset="0"/>
              </a:rPr>
              <a:t>Сижу  правильно,  </a:t>
            </a:r>
          </a:p>
          <a:p>
            <a:pPr algn="ctr">
              <a:defRPr/>
            </a:pPr>
            <a:r>
              <a:rPr lang="ru-RU" sz="2800" dirty="0">
                <a:solidFill>
                  <a:srgbClr val="FF0000"/>
                </a:solidFill>
                <a:latin typeface="Arial Black" panose="020B0A04020102020204" pitchFamily="34" charset="0"/>
              </a:rPr>
              <a:t>пишу  </a:t>
            </a:r>
            <a:r>
              <a:rPr lang="ru-RU" sz="28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красиво!</a:t>
            </a:r>
            <a:endParaRPr lang="ru-RU" sz="28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325023" y="1846394"/>
            <a:ext cx="546337" cy="45720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FF0000"/>
                </a:solidFill>
                <a:latin typeface="Arial Black" pitchFamily="34" charset="0"/>
              </a:rPr>
              <a:t>7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5051855" y="2423626"/>
            <a:ext cx="1092674" cy="45720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Arial Black" pitchFamily="34" charset="0"/>
              </a:rPr>
              <a:t>440</a:t>
            </a:r>
            <a:endParaRPr lang="ru-RU" sz="28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051855" y="2967275"/>
            <a:ext cx="1092674" cy="45720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Arial Black" pitchFamily="34" charset="0"/>
              </a:rPr>
              <a:t>230</a:t>
            </a:r>
            <a:endParaRPr lang="ru-RU" sz="28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038333" y="3508943"/>
            <a:ext cx="1374593" cy="45720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FF0000"/>
                </a:solidFill>
                <a:latin typeface="Arial Black" pitchFamily="34" charset="0"/>
              </a:rPr>
              <a:t>9</a:t>
            </a:r>
            <a:r>
              <a:rPr lang="ru-RU" sz="2800" dirty="0" smtClean="0">
                <a:solidFill>
                  <a:srgbClr val="FF0000"/>
                </a:solidFill>
                <a:latin typeface="Arial Black" pitchFamily="34" charset="0"/>
              </a:rPr>
              <a:t>00</a:t>
            </a:r>
            <a:endParaRPr lang="ru-RU" sz="28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259452" y="4065515"/>
            <a:ext cx="546337" cy="45720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FF0000"/>
                </a:solidFill>
                <a:latin typeface="Arial Black" pitchFamily="34" charset="0"/>
              </a:rPr>
              <a:t>3</a:t>
            </a:r>
          </a:p>
        </p:txBody>
      </p:sp>
      <p:sp>
        <p:nvSpPr>
          <p:cNvPr id="3" name="Овал 2"/>
          <p:cNvSpPr/>
          <p:nvPr/>
        </p:nvSpPr>
        <p:spPr>
          <a:xfrm>
            <a:off x="7661807" y="3736947"/>
            <a:ext cx="745231" cy="785768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latin typeface="Arial Black" pitchFamily="34" charset="0"/>
              </a:rPr>
              <a:t>?</a:t>
            </a:r>
            <a:endParaRPr lang="ru-RU" sz="40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6935689" y="3737543"/>
            <a:ext cx="745231" cy="785768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FF0000"/>
                </a:solidFill>
                <a:latin typeface="Arial Black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917752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41784"/>
            <a:ext cx="8229600" cy="1143000"/>
          </a:xfrm>
        </p:spPr>
        <p:txBody>
          <a:bodyPr>
            <a:normAutofit/>
          </a:bodyPr>
          <a:lstStyle/>
          <a:p>
            <a:r>
              <a:rPr dirty="0" lang="ru-RU" smtClean="0" sz="2800">
                <a:solidFill>
                  <a:srgbClr val="FF0000"/>
                </a:solidFill>
                <a:latin charset="0" pitchFamily="34" typeface="Arial Black"/>
              </a:rPr>
              <a:t>Назовите   фигуры   одним  словом.</a:t>
            </a:r>
            <a:br>
              <a:rPr dirty="0" lang="ru-RU" smtClean="0" sz="2800">
                <a:solidFill>
                  <a:srgbClr val="FF0000"/>
                </a:solidFill>
                <a:latin charset="0" pitchFamily="34" typeface="Arial Black"/>
              </a:rPr>
            </a:br>
            <a:r>
              <a:rPr dirty="0" lang="ru-RU" smtClean="0" sz="2800">
                <a:solidFill>
                  <a:srgbClr val="FF0000"/>
                </a:solidFill>
                <a:latin charset="0" pitchFamily="34" typeface="Arial Black"/>
              </a:rPr>
              <a:t>  Что это?</a:t>
            </a:r>
            <a:endParaRPr dirty="0" lang="ru-RU" sz="280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4985" y="4365104"/>
            <a:ext cx="8229600" cy="1329011"/>
          </a:xfrm>
        </p:spPr>
        <p:txBody>
          <a:bodyPr>
            <a:normAutofit/>
          </a:bodyPr>
          <a:lstStyle/>
          <a:p>
            <a:r>
              <a:rPr dirty="0" lang="ru-RU" smtClean="0" sz="2800">
                <a:solidFill>
                  <a:srgbClr val="002060"/>
                </a:solidFill>
                <a:latin charset="0" pitchFamily="34" typeface="Arial Black"/>
              </a:rPr>
              <a:t>Определите по  учебнику,  как  будем  работать  с  треугольниками?</a:t>
            </a:r>
            <a:endParaRPr dirty="0" lang="ru-RU" sz="2800"/>
          </a:p>
        </p:txBody>
      </p:sp>
      <p:pic>
        <p:nvPicPr>
          <p:cNvPr id="1027" name="Picture 3"/>
          <p:cNvPicPr>
            <a:picLocks noChangeArrowheads="1"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1763688" y="1340768"/>
            <a:ext cx="5552195" cy="1316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3059832" y="2896231"/>
            <a:ext cx="3560607" cy="4572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dirty="0" lang="ru-RU" smtClean="0" sz="2800">
                <a:solidFill>
                  <a:srgbClr val="002060"/>
                </a:solidFill>
                <a:latin charset="0" panose="020B0A04020102020204" pitchFamily="34" typeface="Arial Black"/>
              </a:rPr>
              <a:t>многоугольники</a:t>
            </a:r>
            <a:endParaRPr dirty="0" lang="ru-RU" sz="2800">
              <a:solidFill>
                <a:srgbClr val="002060"/>
              </a:solidFill>
              <a:latin charset="0" panose="020B0A04020102020204" pitchFamily="34" typeface="Arial Black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419872" y="3632448"/>
            <a:ext cx="3087960" cy="4572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dirty="0" lang="ru-RU" smtClean="0" sz="2800">
                <a:solidFill>
                  <a:srgbClr val="002060"/>
                </a:solidFill>
                <a:latin charset="0" panose="020B0A04020102020204" pitchFamily="34" typeface="Arial Black"/>
              </a:rPr>
              <a:t>треугольники</a:t>
            </a:r>
            <a:endParaRPr dirty="0" lang="ru-RU" sz="2800">
              <a:solidFill>
                <a:srgbClr val="002060"/>
              </a:solidFill>
              <a:latin charset="0" panose="020B0A04020102020204" pitchFamily="34" typeface="Arial Black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321985" y="5838711"/>
            <a:ext cx="1296144" cy="4572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dirty="0" lang="ru-RU" sz="2800">
                <a:solidFill>
                  <a:srgbClr val="002060"/>
                </a:solidFill>
                <a:latin charset="0" panose="020B0A04020102020204" pitchFamily="34" typeface="Arial Black"/>
              </a:rPr>
              <a:t>с</a:t>
            </a:r>
            <a:r>
              <a:rPr dirty="0" lang="ru-RU" smtClean="0" sz="2800">
                <a:solidFill>
                  <a:srgbClr val="002060"/>
                </a:solidFill>
                <a:latin charset="0" panose="020B0A04020102020204" pitchFamily="34" typeface="Arial Black"/>
              </a:rPr>
              <a:t>. 85</a:t>
            </a:r>
            <a:endParaRPr dirty="0" lang="ru-RU" sz="2800">
              <a:solidFill>
                <a:srgbClr val="002060"/>
              </a:solidFill>
              <a:latin charset="0" panose="020B0A04020102020204" pitchFamily="34" typeface="Arial Black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39552" y="4365104"/>
            <a:ext cx="8078577" cy="86409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dirty="0" lang="ru-RU" smtClean="0" sz="2800">
                <a:solidFill>
                  <a:srgbClr val="002060"/>
                </a:solidFill>
                <a:latin charset="0" panose="020B0A04020102020204" pitchFamily="34" typeface="Arial Black"/>
              </a:rPr>
              <a:t>Будем  учиться  различать  треугольники  по  видам  их  углов</a:t>
            </a:r>
            <a:endParaRPr dirty="0" lang="ru-RU" sz="2800">
              <a:solidFill>
                <a:srgbClr val="002060"/>
              </a:solidFill>
              <a:latin charset="0" panose="020B0A04020102020204" pitchFamily="34"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2209996051"/>
      </p:ext>
    </p:extLst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7">
                      <p:stCondLst>
                        <p:cond delay="indefinite"/>
                      </p:stCondLst>
                      <p:childTnLst>
                        <p:par>
                          <p:cTn fill="hold" id="8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9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1">
                      <p:stCondLst>
                        <p:cond delay="indefinite"/>
                      </p:stCondLst>
                      <p:childTnLst>
                        <p:par>
                          <p:cTn fill="hold" id="12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3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animBg="1" grpId="0" spid="6"/>
      <p:bldP animBg="1" grpId="0" spid="7"/>
      <p:bldP animBg="1" grpId="0" spid="9"/>
    </p:bldLst>
  </p:timing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16609"/>
            <a:ext cx="8229600" cy="1143000"/>
          </a:xfrm>
        </p:spPr>
        <p:txBody>
          <a:bodyPr>
            <a:normAutofit/>
          </a:bodyPr>
          <a:lstStyle/>
          <a:p>
            <a:r>
              <a:rPr dirty="0" lang="ru-RU" smtClean="0" sz="2800">
                <a:solidFill>
                  <a:srgbClr val="FF0000"/>
                </a:solidFill>
                <a:latin charset="0" pitchFamily="34" typeface="Arial Black"/>
              </a:rPr>
              <a:t>Работаем  с  чертежами  учебника!</a:t>
            </a:r>
            <a:endParaRPr dirty="0" lang="ru-RU" sz="280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1846" y="3861048"/>
            <a:ext cx="8229600" cy="1329011"/>
          </a:xfrm>
        </p:spPr>
        <p:txBody>
          <a:bodyPr>
            <a:normAutofit lnSpcReduction="10000"/>
          </a:bodyPr>
          <a:lstStyle/>
          <a:p>
            <a:r>
              <a:rPr dirty="0" lang="ru-RU" smtClean="0" sz="2800">
                <a:solidFill>
                  <a:srgbClr val="002060"/>
                </a:solidFill>
                <a:latin charset="0" pitchFamily="34" typeface="Arial Black"/>
              </a:rPr>
              <a:t>В  треугольнике  АВС  все  углы  острые. Такой   треугольник  называют   </a:t>
            </a:r>
            <a:r>
              <a:rPr dirty="0" lang="ru-RU" smtClean="0" sz="2800">
                <a:solidFill>
                  <a:srgbClr val="FF0000"/>
                </a:solidFill>
                <a:latin charset="0" pitchFamily="34" typeface="Arial Black"/>
              </a:rPr>
              <a:t>остроугольным.</a:t>
            </a:r>
            <a:endParaRPr dirty="0" lang="ru-RU" sz="2800">
              <a:solidFill>
                <a:srgbClr val="FF0000"/>
              </a:solidFill>
            </a:endParaRPr>
          </a:p>
        </p:txBody>
      </p:sp>
      <p:pic>
        <p:nvPicPr>
          <p:cNvPr id="1027" name="Picture 3"/>
          <p:cNvPicPr>
            <a:picLocks noChangeArrowheads="1"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1316033" y="1290283"/>
            <a:ext cx="6681227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7321985" y="5838711"/>
            <a:ext cx="1296144" cy="4572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dirty="0" lang="ru-RU" sz="2800">
                <a:solidFill>
                  <a:srgbClr val="002060"/>
                </a:solidFill>
                <a:latin charset="0" panose="020B0A04020102020204" pitchFamily="34" typeface="Arial Black"/>
              </a:rPr>
              <a:t>с</a:t>
            </a:r>
            <a:r>
              <a:rPr dirty="0" lang="ru-RU" smtClean="0" sz="2800">
                <a:solidFill>
                  <a:srgbClr val="002060"/>
                </a:solidFill>
                <a:latin charset="0" panose="020B0A04020102020204" pitchFamily="34" typeface="Arial Black"/>
              </a:rPr>
              <a:t>. 85</a:t>
            </a:r>
            <a:endParaRPr dirty="0" lang="ru-RU" sz="2800">
              <a:solidFill>
                <a:srgbClr val="002060"/>
              </a:solidFill>
              <a:latin charset="0" panose="020B0A04020102020204" pitchFamily="34" typeface="Arial Black"/>
            </a:endParaRPr>
          </a:p>
        </p:txBody>
      </p:sp>
      <p:sp>
        <p:nvSpPr>
          <p:cNvPr id="10" name="Дуга 9"/>
          <p:cNvSpPr/>
          <p:nvPr/>
        </p:nvSpPr>
        <p:spPr>
          <a:xfrm rot="19616407">
            <a:off x="1764921" y="2275489"/>
            <a:ext cx="645606" cy="460124"/>
          </a:xfrm>
          <a:prstGeom prst="arc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sp>
        <p:nvSpPr>
          <p:cNvPr id="11" name="Дуга 10"/>
          <p:cNvSpPr/>
          <p:nvPr/>
        </p:nvSpPr>
        <p:spPr>
          <a:xfrm rot="5156787">
            <a:off x="1512616" y="1583216"/>
            <a:ext cx="645606" cy="460124"/>
          </a:xfrm>
          <a:prstGeom prst="arc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sp>
        <p:nvSpPr>
          <p:cNvPr id="12" name="Дуга 11"/>
          <p:cNvSpPr/>
          <p:nvPr/>
        </p:nvSpPr>
        <p:spPr>
          <a:xfrm rot="12423497">
            <a:off x="2601371" y="1558406"/>
            <a:ext cx="584535" cy="413652"/>
          </a:xfrm>
          <a:prstGeom prst="arc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718601"/>
      </p:ext>
    </p:extLst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7">
                      <p:stCondLst>
                        <p:cond delay="indefinite"/>
                      </p:stCondLst>
                      <p:childTnLst>
                        <p:par>
                          <p:cTn fill="hold" id="8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9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1">
                      <p:stCondLst>
                        <p:cond delay="indefinite"/>
                      </p:stCondLst>
                      <p:childTnLst>
                        <p:par>
                          <p:cTn fill="hold" id="12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3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animBg="1" grpId="0" spid="10"/>
      <p:bldP animBg="1" grpId="0" spid="11"/>
      <p:bldP animBg="1" grpId="0" spid="12"/>
    </p:bldLst>
  </p:timing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16609"/>
            <a:ext cx="8229600" cy="1143000"/>
          </a:xfrm>
        </p:spPr>
        <p:txBody>
          <a:bodyPr>
            <a:normAutofit/>
          </a:bodyPr>
          <a:lstStyle/>
          <a:p>
            <a:r>
              <a:rPr dirty="0" lang="ru-RU" smtClean="0" sz="2800">
                <a:solidFill>
                  <a:srgbClr val="FF0000"/>
                </a:solidFill>
                <a:latin charset="0" pitchFamily="34" typeface="Arial Black"/>
              </a:rPr>
              <a:t>Работаем  с  чертежами  учебника!</a:t>
            </a:r>
            <a:endParaRPr dirty="0" lang="ru-RU" sz="280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1846" y="3933056"/>
            <a:ext cx="8229600" cy="1329011"/>
          </a:xfrm>
        </p:spPr>
        <p:txBody>
          <a:bodyPr>
            <a:normAutofit lnSpcReduction="10000"/>
          </a:bodyPr>
          <a:lstStyle/>
          <a:p>
            <a:r>
              <a:rPr dirty="0" lang="ru-RU" smtClean="0" sz="2800">
                <a:solidFill>
                  <a:srgbClr val="002060"/>
                </a:solidFill>
                <a:latin charset="0" pitchFamily="34" typeface="Arial Black"/>
              </a:rPr>
              <a:t>В  треугольнике  </a:t>
            </a:r>
            <a:r>
              <a:rPr dirty="0" lang="en-US" smtClean="0" sz="2800">
                <a:solidFill>
                  <a:srgbClr val="002060"/>
                </a:solidFill>
                <a:latin charset="0" pitchFamily="34" typeface="Arial Black"/>
              </a:rPr>
              <a:t> DEK </a:t>
            </a:r>
            <a:r>
              <a:rPr dirty="0" lang="ru-RU" smtClean="0" sz="2800">
                <a:solidFill>
                  <a:srgbClr val="002060"/>
                </a:solidFill>
                <a:latin charset="0" pitchFamily="34" typeface="Arial Black"/>
              </a:rPr>
              <a:t> есть   прямой угол.   Такой   треугольник  называют   </a:t>
            </a:r>
            <a:r>
              <a:rPr dirty="0" lang="ru-RU" smtClean="0" sz="2800">
                <a:solidFill>
                  <a:srgbClr val="FF0000"/>
                </a:solidFill>
                <a:latin charset="0" pitchFamily="34" typeface="Arial Black"/>
              </a:rPr>
              <a:t>прямоугольным.</a:t>
            </a:r>
            <a:endParaRPr dirty="0" lang="ru-RU" sz="2800">
              <a:solidFill>
                <a:srgbClr val="FF0000"/>
              </a:solidFill>
            </a:endParaRPr>
          </a:p>
        </p:txBody>
      </p:sp>
      <p:pic>
        <p:nvPicPr>
          <p:cNvPr id="1027" name="Picture 3"/>
          <p:cNvPicPr>
            <a:picLocks noChangeArrowheads="1"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1316033" y="1290283"/>
            <a:ext cx="6681227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7321985" y="5838711"/>
            <a:ext cx="1296144" cy="4572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dirty="0" lang="ru-RU" sz="2800">
                <a:solidFill>
                  <a:srgbClr val="002060"/>
                </a:solidFill>
                <a:latin charset="0" panose="020B0A04020102020204" pitchFamily="34" typeface="Arial Black"/>
              </a:rPr>
              <a:t>с</a:t>
            </a:r>
            <a:r>
              <a:rPr dirty="0" lang="ru-RU" smtClean="0" sz="2800">
                <a:solidFill>
                  <a:srgbClr val="002060"/>
                </a:solidFill>
                <a:latin charset="0" panose="020B0A04020102020204" pitchFamily="34" typeface="Arial Black"/>
              </a:rPr>
              <a:t>. 85</a:t>
            </a:r>
            <a:endParaRPr dirty="0" lang="ru-RU" sz="2800">
              <a:solidFill>
                <a:srgbClr val="002060"/>
              </a:solidFill>
              <a:latin charset="0" panose="020B0A04020102020204" pitchFamily="34" typeface="Arial Black"/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4066023" y="1978044"/>
            <a:ext cx="427856" cy="208654"/>
            <a:chOff x="3646309" y="3341439"/>
            <a:chExt cx="427856" cy="208654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>
              <a:off x="3646309" y="3341439"/>
              <a:ext cx="144016" cy="208243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flipV="1">
              <a:off x="3790325" y="3341439"/>
              <a:ext cx="283840" cy="208654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074" name="Picture 2"/>
          <p:cNvPicPr>
            <a:picLocks noChangeArrowheads="1" noChangeAspect="1"/>
          </p:cNvPicPr>
          <p:nvPr/>
        </p:nvPicPr>
        <p:blipFill rotWithShape="1">
          <a:blip cstate="print"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b="78700" l="0" r="100000" t="28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"/>
          <a:stretch/>
        </p:blipFill>
        <p:spPr bwMode="auto">
          <a:xfrm>
            <a:off x="3074302" y="1772816"/>
            <a:ext cx="2376264" cy="1262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1177059"/>
      </p:ext>
    </p:extLst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7">
                      <p:stCondLst>
                        <p:cond delay="indefinite"/>
                      </p:stCondLst>
                      <p:childTnLst>
                        <p:par>
                          <p:cTn fill="hold" id="8">
                            <p:stCondLst>
                              <p:cond delay="0"/>
                            </p:stCondLst>
                            <p:childTnLst>
                              <p:par>
                                <p:cTn fill="hold" id="9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16609"/>
            <a:ext cx="8229600" cy="1143000"/>
          </a:xfrm>
        </p:spPr>
        <p:txBody>
          <a:bodyPr>
            <a:normAutofit/>
          </a:bodyPr>
          <a:lstStyle/>
          <a:p>
            <a:r>
              <a:rPr dirty="0" lang="ru-RU" smtClean="0" sz="2800">
                <a:solidFill>
                  <a:srgbClr val="FF0000"/>
                </a:solidFill>
                <a:latin charset="0" pitchFamily="34" typeface="Arial Black"/>
              </a:rPr>
              <a:t>Работаем  с  чертежами  учебника!</a:t>
            </a:r>
            <a:endParaRPr dirty="0" lang="ru-RU" sz="280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1846" y="3933056"/>
            <a:ext cx="8229600" cy="1329011"/>
          </a:xfrm>
        </p:spPr>
        <p:txBody>
          <a:bodyPr>
            <a:normAutofit lnSpcReduction="10000"/>
          </a:bodyPr>
          <a:lstStyle/>
          <a:p>
            <a:r>
              <a:rPr dirty="0" lang="ru-RU" smtClean="0" sz="2800">
                <a:solidFill>
                  <a:srgbClr val="002060"/>
                </a:solidFill>
                <a:latin charset="0" pitchFamily="34" typeface="Arial Black"/>
              </a:rPr>
              <a:t>В  треугольнике  </a:t>
            </a:r>
            <a:r>
              <a:rPr dirty="0" lang="en-US" smtClean="0" sz="2800">
                <a:solidFill>
                  <a:srgbClr val="002060"/>
                </a:solidFill>
                <a:latin charset="0" pitchFamily="34" typeface="Arial Black"/>
              </a:rPr>
              <a:t> </a:t>
            </a:r>
            <a:r>
              <a:rPr dirty="0" lang="ru-RU" smtClean="0" sz="2800">
                <a:solidFill>
                  <a:srgbClr val="002060"/>
                </a:solidFill>
                <a:latin charset="0" pitchFamily="34" typeface="Arial Black"/>
              </a:rPr>
              <a:t>ОМТ </a:t>
            </a:r>
            <a:r>
              <a:rPr dirty="0" lang="en-US" smtClean="0" sz="2800">
                <a:solidFill>
                  <a:srgbClr val="002060"/>
                </a:solidFill>
                <a:latin charset="0" pitchFamily="34" typeface="Arial Black"/>
              </a:rPr>
              <a:t> </a:t>
            </a:r>
            <a:r>
              <a:rPr dirty="0" lang="ru-RU" smtClean="0" sz="2800">
                <a:solidFill>
                  <a:srgbClr val="002060"/>
                </a:solidFill>
                <a:latin charset="0" pitchFamily="34" typeface="Arial Black"/>
              </a:rPr>
              <a:t> есть   тупой угол.   Такой   треугольник  называют   </a:t>
            </a:r>
            <a:r>
              <a:rPr dirty="0" lang="ru-RU" smtClean="0" sz="2800">
                <a:solidFill>
                  <a:srgbClr val="FF0000"/>
                </a:solidFill>
                <a:latin charset="0" pitchFamily="34" typeface="Arial Black"/>
              </a:rPr>
              <a:t>тупоугольным.</a:t>
            </a:r>
            <a:endParaRPr dirty="0" lang="ru-RU" sz="2800">
              <a:solidFill>
                <a:srgbClr val="FF0000"/>
              </a:solidFill>
            </a:endParaRPr>
          </a:p>
        </p:txBody>
      </p:sp>
      <p:pic>
        <p:nvPicPr>
          <p:cNvPr id="1027" name="Picture 3"/>
          <p:cNvPicPr>
            <a:picLocks noChangeArrowheads="1"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1316033" y="1290283"/>
            <a:ext cx="6681227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7321985" y="5838711"/>
            <a:ext cx="1296144" cy="4572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dirty="0" lang="ru-RU" sz="2800">
                <a:solidFill>
                  <a:srgbClr val="002060"/>
                </a:solidFill>
                <a:latin charset="0" panose="020B0A04020102020204" pitchFamily="34" typeface="Arial Black"/>
              </a:rPr>
              <a:t>с</a:t>
            </a:r>
            <a:r>
              <a:rPr dirty="0" lang="ru-RU" smtClean="0" sz="2800">
                <a:solidFill>
                  <a:srgbClr val="002060"/>
                </a:solidFill>
                <a:latin charset="0" panose="020B0A04020102020204" pitchFamily="34" typeface="Arial Black"/>
              </a:rPr>
              <a:t>. 85</a:t>
            </a:r>
            <a:endParaRPr dirty="0" lang="ru-RU" sz="2800">
              <a:solidFill>
                <a:srgbClr val="002060"/>
              </a:solidFill>
              <a:latin charset="0" panose="020B0A04020102020204" pitchFamily="34" typeface="Arial Black"/>
            </a:endParaRPr>
          </a:p>
        </p:txBody>
      </p:sp>
      <p:sp>
        <p:nvSpPr>
          <p:cNvPr id="9" name="Дуга 8"/>
          <p:cNvSpPr/>
          <p:nvPr/>
        </p:nvSpPr>
        <p:spPr>
          <a:xfrm rot="18004594">
            <a:off x="6690613" y="2418853"/>
            <a:ext cx="801333" cy="532155"/>
          </a:xfrm>
          <a:prstGeom prst="arc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4771844"/>
      </p:ext>
    </p:extLst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animBg="1" grpId="0" spid="9"/>
    </p:bldLst>
  </p:timing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16609"/>
            <a:ext cx="8229600" cy="1143000"/>
          </a:xfrm>
        </p:spPr>
        <p:txBody>
          <a:bodyPr>
            <a:normAutofit/>
          </a:bodyPr>
          <a:lstStyle/>
          <a:p>
            <a:r>
              <a:rPr dirty="0" lang="ru-RU" smtClean="0" sz="2800">
                <a:solidFill>
                  <a:srgbClr val="FF0000"/>
                </a:solidFill>
                <a:latin charset="0" pitchFamily="34" typeface="Arial Black"/>
              </a:rPr>
              <a:t>Практическая   работа</a:t>
            </a:r>
            <a:endParaRPr dirty="0" lang="ru-RU" sz="280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372200" y="5655770"/>
            <a:ext cx="2232248" cy="4572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dirty="0" lang="ru-RU" sz="2800">
                <a:solidFill>
                  <a:srgbClr val="002060"/>
                </a:solidFill>
                <a:latin charset="0" panose="020B0A04020102020204" pitchFamily="34" typeface="Arial Black"/>
              </a:rPr>
              <a:t>с</a:t>
            </a:r>
            <a:r>
              <a:rPr dirty="0" lang="ru-RU" smtClean="0" sz="2800">
                <a:solidFill>
                  <a:srgbClr val="002060"/>
                </a:solidFill>
                <a:latin charset="0" panose="020B0A04020102020204" pitchFamily="34" typeface="Arial Black"/>
              </a:rPr>
              <a:t>. 85 з. 1</a:t>
            </a:r>
            <a:endParaRPr dirty="0" lang="ru-RU" sz="2800">
              <a:solidFill>
                <a:srgbClr val="002060"/>
              </a:solidFill>
              <a:latin charset="0" panose="020B0A04020102020204" pitchFamily="34" typeface="Arial Black"/>
            </a:endParaRPr>
          </a:p>
        </p:txBody>
      </p:sp>
      <p:pic>
        <p:nvPicPr>
          <p:cNvPr id="3074" name="Picture 2"/>
          <p:cNvPicPr>
            <a:picLocks noChangeArrowheads="1"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264" y="1180569"/>
            <a:ext cx="7357160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rrowheads="1"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181" y="5156148"/>
            <a:ext cx="5400600" cy="891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rrowheads="1"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113" t="22402"/>
          <a:stretch/>
        </p:blipFill>
        <p:spPr bwMode="auto">
          <a:xfrm>
            <a:off x="616766" y="2778210"/>
            <a:ext cx="2280596" cy="1580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rrowheads="1"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53" r="32712"/>
          <a:stretch/>
        </p:blipFill>
        <p:spPr bwMode="auto">
          <a:xfrm>
            <a:off x="3147481" y="2562185"/>
            <a:ext cx="2484191" cy="1887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rrowheads="1" noChangeAspect="1" noGrp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14"/>
          <a:stretch/>
        </p:blipFill>
        <p:spPr bwMode="auto">
          <a:xfrm>
            <a:off x="6027801" y="2495881"/>
            <a:ext cx="2376264" cy="2019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2058972"/>
      </p:ext>
    </p:extLst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7">
                      <p:stCondLst>
                        <p:cond delay="indefinite"/>
                      </p:stCondLst>
                      <p:childTnLst>
                        <p:par>
                          <p:cTn fill="hold" id="8">
                            <p:stCondLst>
                              <p:cond delay="0"/>
                            </p:stCondLst>
                            <p:childTnLst>
                              <p:par>
                                <p:cTn fill="hold" id="9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1">
                      <p:stCondLst>
                        <p:cond delay="indefinite"/>
                      </p:stCondLst>
                      <p:childTnLst>
                        <p:par>
                          <p:cTn fill="hold" id="12">
                            <p:stCondLst>
                              <p:cond delay="0"/>
                            </p:stCondLst>
                            <p:childTnLst>
                              <p:par>
                                <p:cTn fill="hold" id="13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16609"/>
            <a:ext cx="8229600" cy="1143000"/>
          </a:xfrm>
        </p:spPr>
        <p:txBody>
          <a:bodyPr>
            <a:normAutofit/>
          </a:bodyPr>
          <a:lstStyle/>
          <a:p>
            <a:r>
              <a:rPr dirty="0" lang="ru-RU" smtClean="0" sz="2800">
                <a:solidFill>
                  <a:srgbClr val="FF0000"/>
                </a:solidFill>
                <a:latin charset="0" pitchFamily="34" typeface="Arial Black"/>
              </a:rPr>
              <a:t>Учимся   различать  виды треугольников  по  их  углам!</a:t>
            </a:r>
            <a:endParaRPr dirty="0" lang="ru-RU" sz="280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372200" y="5655770"/>
            <a:ext cx="2232248" cy="4572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dirty="0" lang="ru-RU" sz="2800">
                <a:solidFill>
                  <a:srgbClr val="002060"/>
                </a:solidFill>
                <a:latin charset="0" panose="020B0A04020102020204" pitchFamily="34" typeface="Arial Black"/>
              </a:rPr>
              <a:t>с</a:t>
            </a:r>
            <a:r>
              <a:rPr dirty="0" lang="ru-RU" smtClean="0" sz="2800">
                <a:solidFill>
                  <a:srgbClr val="002060"/>
                </a:solidFill>
                <a:latin charset="0" panose="020B0A04020102020204" pitchFamily="34" typeface="Arial Black"/>
              </a:rPr>
              <a:t>. 85 з. 6</a:t>
            </a:r>
            <a:endParaRPr dirty="0" lang="ru-RU" sz="2800">
              <a:solidFill>
                <a:srgbClr val="002060"/>
              </a:solidFill>
              <a:latin charset="0" panose="020B0A04020102020204" pitchFamily="34" typeface="Arial Black"/>
            </a:endParaRPr>
          </a:p>
        </p:txBody>
      </p:sp>
      <p:pic>
        <p:nvPicPr>
          <p:cNvPr id="12290" name="Picture 2"/>
          <p:cNvPicPr>
            <a:picLocks noChangeArrowheads="1"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933" y="1405608"/>
            <a:ext cx="1262823" cy="4685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Группа 4"/>
          <p:cNvGrpSpPr/>
          <p:nvPr/>
        </p:nvGrpSpPr>
        <p:grpSpPr>
          <a:xfrm>
            <a:off x="2051720" y="1726060"/>
            <a:ext cx="6421648" cy="743645"/>
            <a:chOff x="2045386" y="1405608"/>
            <a:chExt cx="6421648" cy="743645"/>
          </a:xfrm>
        </p:grpSpPr>
        <p:pic>
          <p:nvPicPr>
            <p:cNvPr id="14" name="Picture 3"/>
            <p:cNvPicPr>
              <a:picLocks noChangeArrowheads="1"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p:blipFill>
          <p:spPr bwMode="auto">
            <a:xfrm>
              <a:off x="2051720" y="1405608"/>
              <a:ext cx="6415314" cy="6409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Прямоугольник 3"/>
            <p:cNvSpPr/>
            <p:nvPr/>
          </p:nvSpPr>
          <p:spPr>
            <a:xfrm>
              <a:off x="6372200" y="1697030"/>
              <a:ext cx="2094834" cy="452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2045386" y="2011366"/>
              <a:ext cx="4326813" cy="1378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/>
              <a:endParaRPr lang="ru-RU"/>
            </a:p>
          </p:txBody>
        </p:sp>
      </p:grpSp>
      <p:sp>
        <p:nvSpPr>
          <p:cNvPr id="16" name="Скругленный прямоугольник 15"/>
          <p:cNvSpPr/>
          <p:nvPr/>
        </p:nvSpPr>
        <p:spPr>
          <a:xfrm>
            <a:off x="2543972" y="2938803"/>
            <a:ext cx="1664820" cy="4572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dirty="0" lang="ru-RU" smtClean="0" sz="2800">
                <a:solidFill>
                  <a:srgbClr val="FF0000"/>
                </a:solidFill>
                <a:latin charset="0" panose="020B0A04020102020204" pitchFamily="34" typeface="Arial Black"/>
              </a:rPr>
              <a:t>1. </a:t>
            </a:r>
            <a:r>
              <a:rPr dirty="0" lang="ru-RU" smtClean="0" sz="2800">
                <a:solidFill>
                  <a:srgbClr val="002060"/>
                </a:solidFill>
                <a:latin charset="0" panose="020B0A04020102020204" pitchFamily="34" typeface="Arial Black"/>
              </a:rPr>
              <a:t>1, 6 </a:t>
            </a:r>
            <a:endParaRPr dirty="0" lang="ru-RU" sz="2800">
              <a:solidFill>
                <a:srgbClr val="002060"/>
              </a:solidFill>
              <a:latin charset="0" panose="020B0A04020102020204" pitchFamily="34" typeface="Arial Black"/>
            </a:endParaRPr>
          </a:p>
        </p:txBody>
      </p:sp>
      <p:pic>
        <p:nvPicPr>
          <p:cNvPr id="17" name="Picture 3"/>
          <p:cNvPicPr>
            <a:picLocks noChangeArrowheads="1" noChangeAspect="1"/>
          </p:cNvPicPr>
          <p:nvPr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228178"/>
            <a:ext cx="787515" cy="1087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Скругленный прямоугольник 17"/>
          <p:cNvSpPr/>
          <p:nvPr/>
        </p:nvSpPr>
        <p:spPr>
          <a:xfrm>
            <a:off x="2543972" y="3701636"/>
            <a:ext cx="1664820" cy="4572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dirty="0" lang="ru-RU" sz="2800">
                <a:solidFill>
                  <a:srgbClr val="FF0000"/>
                </a:solidFill>
                <a:latin charset="0" panose="020B0A04020102020204" pitchFamily="34" typeface="Arial Black"/>
              </a:rPr>
              <a:t>2</a:t>
            </a:r>
            <a:r>
              <a:rPr dirty="0" lang="ru-RU" smtClean="0" sz="2800">
                <a:solidFill>
                  <a:srgbClr val="FF0000"/>
                </a:solidFill>
                <a:latin charset="0" panose="020B0A04020102020204" pitchFamily="34" typeface="Arial Black"/>
              </a:rPr>
              <a:t>. </a:t>
            </a:r>
            <a:r>
              <a:rPr dirty="0" lang="ru-RU" sz="2800">
                <a:solidFill>
                  <a:srgbClr val="002060"/>
                </a:solidFill>
                <a:latin charset="0" panose="020B0A04020102020204" pitchFamily="34" typeface="Arial Black"/>
              </a:rPr>
              <a:t>4</a:t>
            </a:r>
            <a:r>
              <a:rPr dirty="0" lang="ru-RU" smtClean="0" sz="2800">
                <a:solidFill>
                  <a:srgbClr val="002060"/>
                </a:solidFill>
                <a:latin charset="0" panose="020B0A04020102020204" pitchFamily="34" typeface="Arial Black"/>
              </a:rPr>
              <a:t>, </a:t>
            </a:r>
            <a:r>
              <a:rPr dirty="0" lang="ru-RU" sz="2800">
                <a:solidFill>
                  <a:srgbClr val="002060"/>
                </a:solidFill>
                <a:latin charset="0" panose="020B0A04020102020204" pitchFamily="34" typeface="Arial Black"/>
              </a:rPr>
              <a:t>7</a:t>
            </a:r>
            <a:r>
              <a:rPr dirty="0" lang="ru-RU" smtClean="0" sz="2800">
                <a:solidFill>
                  <a:srgbClr val="002060"/>
                </a:solidFill>
                <a:latin charset="0" panose="020B0A04020102020204" pitchFamily="34" typeface="Arial Black"/>
              </a:rPr>
              <a:t> </a:t>
            </a:r>
            <a:endParaRPr dirty="0" lang="ru-RU" sz="2800">
              <a:solidFill>
                <a:srgbClr val="002060"/>
              </a:solidFill>
              <a:latin charset="0" panose="020B0A04020102020204" pitchFamily="34" typeface="Arial Black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577508" y="4581128"/>
            <a:ext cx="2049052" cy="4572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dirty="0" lang="ru-RU" smtClean="0" sz="2800">
                <a:solidFill>
                  <a:srgbClr val="FF0000"/>
                </a:solidFill>
                <a:latin charset="0" panose="020B0A04020102020204" pitchFamily="34" typeface="Arial Black"/>
              </a:rPr>
              <a:t>3. </a:t>
            </a:r>
            <a:r>
              <a:rPr dirty="0" lang="ru-RU" smtClean="0" sz="2800">
                <a:solidFill>
                  <a:srgbClr val="002060"/>
                </a:solidFill>
                <a:latin charset="0" panose="020B0A04020102020204" pitchFamily="34" typeface="Arial Black"/>
              </a:rPr>
              <a:t>2, 3, 5 </a:t>
            </a:r>
            <a:endParaRPr dirty="0" lang="ru-RU" sz="2800">
              <a:solidFill>
                <a:srgbClr val="002060"/>
              </a:solidFill>
              <a:latin charset="0" panose="020B0A04020102020204" pitchFamily="34"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4209016738"/>
      </p:ext>
    </p:extLst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7">
                      <p:stCondLst>
                        <p:cond delay="indefinite"/>
                      </p:stCondLst>
                      <p:childTnLst>
                        <p:par>
                          <p:cTn fill="hold" id="8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9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1">
                      <p:stCondLst>
                        <p:cond delay="indefinite"/>
                      </p:stCondLst>
                      <p:childTnLst>
                        <p:par>
                          <p:cTn fill="hold" id="12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3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animBg="1" grpId="0" spid="16"/>
      <p:bldP animBg="1" grpId="0" spid="18"/>
      <p:bldP animBg="1" grpId="0" spid="19"/>
    </p:bldLst>
  </p:timing>
</p:sld>
</file>

<file path=ppt/theme/theme1.xml><?xml version="1.0" encoding="utf-8"?>
<a:theme xmlns:a="http://schemas.openxmlformats.org/drawingml/2006/main" name="Тема Office">
  <a:themeElements>
    <a:clrScheme name="Другая 1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953734"/>
      </a:hlink>
      <a:folHlink>
        <a:srgbClr val="F2DCDB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1852</TotalTime>
  <Words>449</Words>
  <Application>Microsoft Office PowerPoint</Application>
  <PresentationFormat>Экран (4:3)</PresentationFormat>
  <Paragraphs>105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Arial Black</vt:lpstr>
      <vt:lpstr>Times New Roman</vt:lpstr>
      <vt:lpstr>Тема Office</vt:lpstr>
      <vt:lpstr>Математика  3 класс  УМК  «Школа  России» </vt:lpstr>
      <vt:lpstr>28 апреля. Классная  работа. </vt:lpstr>
      <vt:lpstr>Презентация PowerPoint</vt:lpstr>
      <vt:lpstr>Назовите   фигуры   одним  словом.   Что это?</vt:lpstr>
      <vt:lpstr>Работаем  с  чертежами  учебника!</vt:lpstr>
      <vt:lpstr>Работаем  с  чертежами  учебника!</vt:lpstr>
      <vt:lpstr>Работаем  с  чертежами  учебника!</vt:lpstr>
      <vt:lpstr>Практическая   работа</vt:lpstr>
      <vt:lpstr>Учимся   различать  виды треугольников  по  их  углам!</vt:lpstr>
      <vt:lpstr>Учимся   определять   треугольники    по  группам!</vt:lpstr>
      <vt:lpstr>Работаем  с  задачами!</vt:lpstr>
      <vt:lpstr>Работаем  с  задачами!</vt:lpstr>
      <vt:lpstr>Проверим  и выполним  вычисления правильно!</vt:lpstr>
      <vt:lpstr>Подведём  итоги  работы  на уроке!</vt:lpstr>
      <vt:lpstr>Презентация PowerPoint</vt:lpstr>
      <vt:lpstr>Интернет  ресурсы </vt:lpstr>
      <vt:lpstr>Использованная   литература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Лариса</cp:lastModifiedBy>
  <cp:revision>168</cp:revision>
  <dcterms:created xsi:type="dcterms:W3CDTF">2013-08-23T08:38:35Z</dcterms:created>
  <dcterms:modified xsi:type="dcterms:W3CDTF">2020-04-05T02:58:31Z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2258777</vt:lpwstr>
  </property>
  <property fmtid="{D5CDD505-2E9C-101B-9397-08002B2CF9AE}" name="NXPowerLiteSettings" pid="3">
    <vt:lpwstr>F6000400038000</vt:lpwstr>
  </property>
  <property fmtid="{D5CDD505-2E9C-101B-9397-08002B2CF9AE}" name="NXPowerLiteVersion" pid="4">
    <vt:lpwstr>D4.3.1</vt:lpwstr>
  </property>
</Properties>
</file>