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95" r:id="rId3"/>
    <p:sldId id="257" r:id="rId4"/>
    <p:sldId id="259" r:id="rId5"/>
    <p:sldId id="260" r:id="rId6"/>
    <p:sldId id="271" r:id="rId7"/>
    <p:sldId id="296" r:id="rId8"/>
    <p:sldId id="263" r:id="rId9"/>
    <p:sldId id="297" r:id="rId10"/>
    <p:sldId id="298" r:id="rId11"/>
    <p:sldId id="266" r:id="rId12"/>
    <p:sldId id="267" r:id="rId13"/>
    <p:sldId id="268" r:id="rId14"/>
    <p:sldId id="284" r:id="rId15"/>
    <p:sldId id="285" r:id="rId16"/>
    <p:sldId id="286" r:id="rId17"/>
    <p:sldId id="287" r:id="rId18"/>
    <p:sldId id="301" r:id="rId19"/>
    <p:sldId id="272" r:id="rId20"/>
    <p:sldId id="275" r:id="rId21"/>
    <p:sldId id="276" r:id="rId22"/>
    <p:sldId id="289" r:id="rId23"/>
    <p:sldId id="288" r:id="rId24"/>
    <p:sldId id="290" r:id="rId25"/>
    <p:sldId id="291" r:id="rId26"/>
    <p:sldId id="292" r:id="rId27"/>
    <p:sldId id="293" r:id="rId28"/>
    <p:sldId id="294" r:id="rId29"/>
    <p:sldId id="300" r:id="rId30"/>
    <p:sldId id="282" r:id="rId31"/>
    <p:sldId id="299" r:id="rId32"/>
    <p:sldId id="28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D6D9B-9066-4BE9-B0BF-0966CC5982F4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40999-12FD-421B-9E33-2662237987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gif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4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image" Target="../media/image53.jpeg"/><Relationship Id="rId7" Type="http://schemas.openxmlformats.org/officeDocument/2006/relationships/image" Target="../media/image46.gi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gif"/><Relationship Id="rId9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61.wmf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jpeg"/><Relationship Id="rId5" Type="http://schemas.openxmlformats.org/officeDocument/2006/relationships/image" Target="../media/image28.jpe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10" Type="http://schemas.openxmlformats.org/officeDocument/2006/relationships/image" Target="../media/image125.jpeg"/><Relationship Id="rId4" Type="http://schemas.openxmlformats.org/officeDocument/2006/relationships/image" Target="../media/image119.jpeg"/><Relationship Id="rId9" Type="http://schemas.openxmlformats.org/officeDocument/2006/relationships/image" Target="../media/image1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w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82;&#1083;&#1080;&#1077;&#1085;&#1090;\&#1056;&#1072;&#1073;&#1086;&#1095;&#1080;&#1081;%20&#1089;&#1090;&#1086;&#1083;\&#1082;&#1085;&#1080;&#1075;&#1072;-&#1083;&#1091;&#1095;&#1096;&#1080;&#1081;%20&#1076;&#1088;&#1091;&#1075;\&#8470;15.%20&#1059;&#1083;&#1099;&#1073;&#1082;&#1072;.mid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1000108"/>
            <a:ext cx="7960321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Книга – наш лучший друг.</a:t>
            </a:r>
            <a:endParaRPr lang="ru-RU" sz="115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j0196114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14818"/>
            <a:ext cx="1857388" cy="2443932"/>
          </a:xfrm>
          <a:prstGeom prst="rect">
            <a:avLst/>
          </a:prstGeom>
        </p:spPr>
      </p:pic>
      <p:pic>
        <p:nvPicPr>
          <p:cNvPr id="7" name="Рисунок 6" descr="4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4643446"/>
            <a:ext cx="1881194" cy="1881194"/>
          </a:xfrm>
          <a:prstGeom prst="rect">
            <a:avLst/>
          </a:prstGeom>
        </p:spPr>
      </p:pic>
      <p:pic>
        <p:nvPicPr>
          <p:cNvPr id="9" name="Рисунок 8" descr="24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285728"/>
            <a:ext cx="6643734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Рисунок 4" descr="0003-005-Proekt-Puteshestvie-po-knigam-Gabdully-Tuka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04800"/>
            <a:ext cx="10610850" cy="787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6"/>
          <p:cNvSpPr>
            <a:spLocks noChangeArrowheads="1"/>
          </p:cNvSpPr>
          <p:nvPr/>
        </p:nvSpPr>
        <p:spPr bwMode="auto">
          <a:xfrm>
            <a:off x="0" y="1752600"/>
            <a:ext cx="2915816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</a:rPr>
              <a:t>Хоть я не шляпа, а с полями,</a:t>
            </a:r>
          </a:p>
          <a:p>
            <a:r>
              <a:rPr lang="ru-RU" b="1" dirty="0">
                <a:latin typeface="Times New Roman" pitchFamily="18" charset="0"/>
              </a:rPr>
              <a:t>Не цветок, а с корешком,</a:t>
            </a:r>
          </a:p>
          <a:p>
            <a:r>
              <a:rPr lang="ru-RU" b="1" dirty="0">
                <a:latin typeface="Times New Roman" pitchFamily="18" charset="0"/>
              </a:rPr>
              <a:t>Разговариваю с вами</a:t>
            </a:r>
          </a:p>
          <a:p>
            <a:r>
              <a:rPr lang="ru-RU" b="1" dirty="0">
                <a:latin typeface="Times New Roman" pitchFamily="18" charset="0"/>
              </a:rPr>
              <a:t>Всем понятным языком. </a:t>
            </a:r>
          </a:p>
          <a:p>
            <a:endParaRPr lang="ru-RU" b="1" dirty="0">
              <a:latin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</a:rPr>
              <a:t>                    ***</a:t>
            </a:r>
          </a:p>
          <a:p>
            <a:r>
              <a:rPr lang="ru-RU" b="1" dirty="0">
                <a:latin typeface="Times New Roman" pitchFamily="18" charset="0"/>
              </a:rPr>
              <a:t>Не в лесу, не в саду,</a:t>
            </a:r>
          </a:p>
          <a:p>
            <a:r>
              <a:rPr lang="ru-RU" b="1" dirty="0">
                <a:latin typeface="Times New Roman" pitchFamily="18" charset="0"/>
              </a:rPr>
              <a:t>Корешки на виду,</a:t>
            </a:r>
          </a:p>
          <a:p>
            <a:r>
              <a:rPr lang="ru-RU" b="1" dirty="0">
                <a:latin typeface="Times New Roman" pitchFamily="18" charset="0"/>
              </a:rPr>
              <a:t>Веток нет – одни листы.</a:t>
            </a:r>
          </a:p>
          <a:p>
            <a:r>
              <a:rPr lang="ru-RU" b="1" dirty="0">
                <a:latin typeface="Times New Roman" pitchFamily="18" charset="0"/>
              </a:rPr>
              <a:t>Что за странные кусты?</a:t>
            </a:r>
          </a:p>
          <a:p>
            <a:r>
              <a:rPr lang="ru-RU" b="1" dirty="0">
                <a:latin typeface="Times New Roman" pitchFamily="18" charset="0"/>
              </a:rPr>
              <a:t>                 </a:t>
            </a:r>
          </a:p>
          <a:p>
            <a:r>
              <a:rPr lang="ru-RU" b="1" dirty="0">
                <a:latin typeface="Times New Roman" pitchFamily="18" charset="0"/>
              </a:rPr>
              <a:t>                    ***</a:t>
            </a:r>
          </a:p>
          <a:p>
            <a:r>
              <a:rPr lang="ru-RU" b="1" dirty="0">
                <a:latin typeface="Times New Roman" pitchFamily="18" charset="0"/>
              </a:rPr>
              <a:t>Я не знаю, всех учу,</a:t>
            </a:r>
          </a:p>
          <a:p>
            <a:r>
              <a:rPr lang="ru-RU" b="1" dirty="0">
                <a:latin typeface="Times New Roman" pitchFamily="18" charset="0"/>
              </a:rPr>
              <a:t>Но сама всегда молчу.</a:t>
            </a:r>
          </a:p>
          <a:p>
            <a:r>
              <a:rPr lang="ru-RU" b="1" dirty="0">
                <a:latin typeface="Times New Roman" pitchFamily="18" charset="0"/>
              </a:rPr>
              <a:t>Чтоб со мной подружиться,</a:t>
            </a:r>
          </a:p>
          <a:p>
            <a:r>
              <a:rPr lang="ru-RU" b="1" dirty="0">
                <a:latin typeface="Times New Roman" pitchFamily="18" charset="0"/>
              </a:rPr>
              <a:t>Нужно грамоте учиться.</a:t>
            </a:r>
          </a:p>
          <a:p>
            <a:r>
              <a:rPr lang="ru-RU" b="1" dirty="0">
                <a:latin typeface="Times New Roman" pitchFamily="18" charset="0"/>
              </a:rPr>
              <a:t>                    </a:t>
            </a:r>
          </a:p>
        </p:txBody>
      </p:sp>
      <p:sp>
        <p:nvSpPr>
          <p:cNvPr id="7174" name="Прямоугольник 7"/>
          <p:cNvSpPr>
            <a:spLocks noChangeArrowheads="1"/>
          </p:cNvSpPr>
          <p:nvPr/>
        </p:nvSpPr>
        <p:spPr bwMode="auto">
          <a:xfrm>
            <a:off x="3059832" y="1752600"/>
            <a:ext cx="288032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Есть подруга у меня,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Никогда мне не наскучит.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умная она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всему меня научит.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***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Говорит она беззвучно,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понятно и не скучно,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 беседуй чаще с ней -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Станешь вчетверо умней	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***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Сама мала, а ума придала.   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*** 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языка, без голоса, а все расскажет</a:t>
            </a:r>
            <a:r>
              <a:rPr lang="ru-RU" sz="16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</a:t>
            </a:r>
            <a:endParaRPr lang="ru-RU" sz="7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175" name="Прямоугольник 8"/>
          <p:cNvSpPr>
            <a:spLocks noChangeArrowheads="1"/>
          </p:cNvSpPr>
          <p:nvPr/>
        </p:nvSpPr>
        <p:spPr bwMode="auto">
          <a:xfrm>
            <a:off x="6156176" y="1752600"/>
            <a:ext cx="2987824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дерево, а с листами, Не рубашка, а сшита,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растение, а с корешком,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человек, а с разумом.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***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Открыть свои тайны Любому готова.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ты от неё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Не услышишь и слова.</a:t>
            </a:r>
          </a:p>
          <a:p>
            <a:pPr algn="ctr"/>
            <a:r>
              <a:rPr lang="ru-RU" b="1" dirty="0"/>
              <a:t>***</a:t>
            </a:r>
          </a:p>
          <a:p>
            <a:pPr algn="ctr"/>
            <a:endParaRPr lang="ru-RU" b="1" dirty="0"/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Дом, где Буковки живут, Друг за дружкой ходят. Вот все буквы встали тут В дружном хороводе.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7314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582726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Кто много читает, тот много и знает.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Копия Рисунок1.w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214554"/>
            <a:ext cx="6131244" cy="4500594"/>
          </a:xfrm>
        </p:spPr>
      </p:pic>
      <p:pic>
        <p:nvPicPr>
          <p:cNvPr id="5" name="Рисунок 4" descr="j0435773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2428868"/>
            <a:ext cx="2231587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8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Книга – помощник в любой профессии.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8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3160139" cy="2500330"/>
          </a:xfrm>
        </p:spPr>
      </p:pic>
      <p:pic>
        <p:nvPicPr>
          <p:cNvPr id="8" name="Рисунок 7" descr="вно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1571612"/>
            <a:ext cx="2500330" cy="2273027"/>
          </a:xfrm>
          <a:prstGeom prst="rect">
            <a:avLst/>
          </a:prstGeom>
        </p:spPr>
      </p:pic>
      <p:pic>
        <p:nvPicPr>
          <p:cNvPr id="10" name="Рисунок 9" descr="28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429132"/>
            <a:ext cx="1928826" cy="1830273"/>
          </a:xfrm>
          <a:prstGeom prst="rect">
            <a:avLst/>
          </a:prstGeom>
        </p:spPr>
      </p:pic>
      <p:pic>
        <p:nvPicPr>
          <p:cNvPr id="13" name="Рисунок 12" descr="12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4071942"/>
            <a:ext cx="2286016" cy="2286016"/>
          </a:xfrm>
          <a:prstGeom prst="rect">
            <a:avLst/>
          </a:prstGeom>
        </p:spPr>
      </p:pic>
      <p:pic>
        <p:nvPicPr>
          <p:cNvPr id="14" name="Рисунок 13" descr="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4071942"/>
            <a:ext cx="2119485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843" y="571480"/>
            <a:ext cx="861832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куст, а с листочками,</a:t>
            </a:r>
          </a:p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рубашка, а сшита,</a:t>
            </a:r>
          </a:p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человек, а рассказывает.</a:t>
            </a:r>
          </a:p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это?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 descr="j0290502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3429000"/>
            <a:ext cx="3286148" cy="2500330"/>
          </a:xfrm>
          <a:prstGeom prst="rect">
            <a:avLst/>
          </a:prstGeom>
        </p:spPr>
      </p:pic>
      <p:pic>
        <p:nvPicPr>
          <p:cNvPr id="7" name="Рисунок 6" descr="01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3500438"/>
            <a:ext cx="1876425" cy="1552575"/>
          </a:xfrm>
          <a:prstGeom prst="rect">
            <a:avLst/>
          </a:prstGeom>
        </p:spPr>
      </p:pic>
      <p:pic>
        <p:nvPicPr>
          <p:cNvPr id="8" name="Рисунок 7" descr="2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4000504"/>
            <a:ext cx="1343025" cy="990600"/>
          </a:xfrm>
          <a:prstGeom prst="rect">
            <a:avLst/>
          </a:prstGeom>
        </p:spPr>
      </p:pic>
      <p:pic>
        <p:nvPicPr>
          <p:cNvPr id="6" name="Рисунок 5" descr="24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5929330"/>
            <a:ext cx="8501122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500438"/>
            <a:ext cx="4572000" cy="3040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f5ccd9589f1d5516670f37b5597b21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500438"/>
            <a:ext cx="4095778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Nemanskiy_CD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42852"/>
            <a:ext cx="3956566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214810" y="428604"/>
            <a:ext cx="492919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бумажной фабрике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Рисунок 9" descr="0_2e7fa_dcafb5c7_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72" y="1357298"/>
            <a:ext cx="3889380" cy="2917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24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6314" y="142852"/>
            <a:ext cx="3643338" cy="357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istory-08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261186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Ghe_17016.jpg"/>
          <p:cNvPicPr>
            <a:picLocks noChangeAspect="1"/>
          </p:cNvPicPr>
          <p:nvPr/>
        </p:nvPicPr>
        <p:blipFill>
          <a:blip r:embed="rId3" cstate="print"/>
          <a:srcRect l="6034" t="5000" r="8620" b="10625"/>
          <a:stretch>
            <a:fillRect/>
          </a:stretch>
        </p:blipFill>
        <p:spPr>
          <a:xfrm>
            <a:off x="285720" y="3500438"/>
            <a:ext cx="2357454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RL09_page124.gif"/>
          <p:cNvPicPr>
            <a:picLocks noChangeAspect="1"/>
          </p:cNvPicPr>
          <p:nvPr/>
        </p:nvPicPr>
        <p:blipFill>
          <a:blip r:embed="rId4" cstate="print"/>
          <a:srcRect l="4949" t="12152" r="5618"/>
          <a:stretch>
            <a:fillRect/>
          </a:stretch>
        </p:blipFill>
        <p:spPr>
          <a:xfrm>
            <a:off x="2714612" y="3857628"/>
            <a:ext cx="3500462" cy="289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freesat_inkpad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950" y="2714620"/>
            <a:ext cx="2610976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6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488" y="1000108"/>
            <a:ext cx="3338464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429388" y="928670"/>
            <a:ext cx="250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Труд писателя</a:t>
            </a:r>
          </a:p>
        </p:txBody>
      </p:sp>
      <p:pic>
        <p:nvPicPr>
          <p:cNvPr id="9" name="Рисунок 8" descr="01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58" y="2214554"/>
            <a:ext cx="1876425" cy="1552575"/>
          </a:xfrm>
          <a:prstGeom prst="rect">
            <a:avLst/>
          </a:prstGeom>
        </p:spPr>
      </p:pic>
      <p:pic>
        <p:nvPicPr>
          <p:cNvPr id="13" name="Рисунок 12" descr="тетрадь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72258" y="4759103"/>
            <a:ext cx="2286022" cy="1741731"/>
          </a:xfrm>
          <a:prstGeom prst="rect">
            <a:avLst/>
          </a:prstGeom>
        </p:spPr>
      </p:pic>
      <p:pic>
        <p:nvPicPr>
          <p:cNvPr id="10" name="Рисунок 9" descr="241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3240" y="142852"/>
            <a:ext cx="5715040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6_nabor_tek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3143248"/>
            <a:ext cx="3616324" cy="3567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06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214818"/>
            <a:ext cx="3071834" cy="2303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28604"/>
            <a:ext cx="4607751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214942" y="1142984"/>
            <a:ext cx="3500462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редактора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j0290524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3000372"/>
            <a:ext cx="2219608" cy="1898210"/>
          </a:xfrm>
          <a:prstGeom prst="rect">
            <a:avLst/>
          </a:prstGeom>
        </p:spPr>
      </p:pic>
      <p:pic>
        <p:nvPicPr>
          <p:cNvPr id="8" name="Рисунок 7" descr="241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357166"/>
            <a:ext cx="3643338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7715209_v-tipografiy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2852"/>
            <a:ext cx="3714776" cy="2817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0_2e7f9_fb502442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947" y="3095606"/>
            <a:ext cx="4445053" cy="3333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0_2f713_8ae87441_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3143248"/>
            <a:ext cx="4184225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357686" y="1643050"/>
            <a:ext cx="45720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типографии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24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571480"/>
            <a:ext cx="3643338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276872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Мой любимый писатель.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5248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чебур.jpg"/>
          <p:cNvPicPr>
            <a:picLocks noChangeAspect="1"/>
          </p:cNvPicPr>
          <p:nvPr/>
        </p:nvPicPr>
        <p:blipFill>
          <a:blip r:embed="rId2" cstate="print"/>
          <a:srcRect b="15608"/>
          <a:stretch>
            <a:fillRect/>
          </a:stretch>
        </p:blipFill>
        <p:spPr>
          <a:xfrm>
            <a:off x="3888806" y="2786058"/>
            <a:ext cx="5255194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э. успенский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8696"/>
          <a:stretch>
            <a:fillRect/>
          </a:stretch>
        </p:blipFill>
        <p:spPr>
          <a:xfrm>
            <a:off x="2000232" y="142852"/>
            <a:ext cx="4872831" cy="2643205"/>
          </a:xfrm>
        </p:spPr>
      </p:pic>
      <p:pic>
        <p:nvPicPr>
          <p:cNvPr id="11" name="Рисунок 10" descr="гена и чебур.jpg"/>
          <p:cNvPicPr>
            <a:picLocks noChangeAspect="1"/>
          </p:cNvPicPr>
          <p:nvPr/>
        </p:nvPicPr>
        <p:blipFill>
          <a:blip r:embed="rId4" cstate="print"/>
          <a:srcRect l="14063" r="10937"/>
          <a:stretch>
            <a:fillRect/>
          </a:stretch>
        </p:blipFill>
        <p:spPr>
          <a:xfrm>
            <a:off x="214282" y="2786058"/>
            <a:ext cx="3929106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0003434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57166"/>
            <a:ext cx="1424012" cy="2143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 descr="bi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768" y="214290"/>
            <a:ext cx="1592632" cy="2461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4" descr="C:\Users\Админ\Documents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76400"/>
            <a:ext cx="121920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Рисунок 3" descr="buch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32131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11" descr="1070988-Clipart-Girl-Reading-A-Book-And-Imagining-The-Story-Royalty-Free-Vector-Illustration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362200"/>
            <a:ext cx="450215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9"/>
          <p:cNvSpPr>
            <a:spLocks noChangeArrowheads="1"/>
          </p:cNvSpPr>
          <p:nvPr/>
        </p:nvSpPr>
        <p:spPr bwMode="auto">
          <a:xfrm>
            <a:off x="-63500" y="-3111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9" name="Rectangle 11"/>
          <p:cNvSpPr>
            <a:spLocks noChangeArrowheads="1"/>
          </p:cNvSpPr>
          <p:nvPr/>
        </p:nvSpPr>
        <p:spPr bwMode="auto">
          <a:xfrm>
            <a:off x="-63500" y="-3111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0" name="Text Box 12"/>
          <p:cNvSpPr txBox="1">
            <a:spLocks noChangeArrowheads="1"/>
          </p:cNvSpPr>
          <p:nvPr/>
        </p:nvSpPr>
        <p:spPr bwMode="auto">
          <a:xfrm>
            <a:off x="3657600" y="304800"/>
            <a:ext cx="5137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latin typeface="Times New Roman" pitchFamily="18" charset="0"/>
              </a:rPr>
              <a:t>Что нужно для счастья детям?</a:t>
            </a:r>
          </a:p>
          <a:p>
            <a:pPr eaLnBrk="1" hangingPunct="1"/>
            <a:r>
              <a:rPr lang="ru-RU" sz="2400" b="1">
                <a:latin typeface="Times New Roman" pitchFamily="18" charset="0"/>
              </a:rPr>
              <a:t>Чтоб солнце на всей планете,</a:t>
            </a:r>
          </a:p>
          <a:p>
            <a:pPr eaLnBrk="1" hangingPunct="1"/>
            <a:r>
              <a:rPr lang="ru-RU" sz="2400" b="1">
                <a:latin typeface="Times New Roman" pitchFamily="18" charset="0"/>
              </a:rPr>
              <a:t>Чтоб мячик и плюшевый мишка,</a:t>
            </a:r>
          </a:p>
          <a:p>
            <a:pPr eaLnBrk="1" hangingPunct="1"/>
            <a:r>
              <a:rPr lang="ru-RU" sz="2400" b="1">
                <a:latin typeface="Times New Roman" pitchFamily="18" charset="0"/>
              </a:rPr>
              <a:t>И добрая, добрая книжка.</a:t>
            </a:r>
            <a:endParaRPr lang="ru-RU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85775" y="160655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3200" kern="0">
              <a:latin typeface="+mn-lt"/>
              <a:cs typeface="+mn-cs"/>
            </a:endParaRPr>
          </a:p>
        </p:txBody>
      </p:sp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-34925" y="-304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-34925" y="-304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6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Корней Чуковский</a:t>
            </a:r>
            <a:endParaRPr lang="ru-RU" sz="4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e01db4da1bf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6925" t="3770" r="5031" b="21738"/>
          <a:stretch>
            <a:fillRect/>
          </a:stretch>
        </p:blipFill>
        <p:spPr>
          <a:xfrm>
            <a:off x="4241599" y="142852"/>
            <a:ext cx="4688119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286394709_ajbolit.jpg"/>
          <p:cNvPicPr>
            <a:picLocks noChangeAspect="1"/>
          </p:cNvPicPr>
          <p:nvPr/>
        </p:nvPicPr>
        <p:blipFill>
          <a:blip r:embed="rId3" cstate="print"/>
          <a:srcRect l="18125" t="3125" r="3125" b="3125"/>
          <a:stretch>
            <a:fillRect/>
          </a:stretch>
        </p:blipFill>
        <p:spPr>
          <a:xfrm>
            <a:off x="2786050" y="2857496"/>
            <a:ext cx="3000396" cy="35719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0506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285860"/>
            <a:ext cx="2286016" cy="2669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801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3286124"/>
            <a:ext cx="2398258" cy="3147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 descr="p1650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3571876"/>
            <a:ext cx="2063616" cy="28289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2643174" cy="116205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Ален </a:t>
            </a:r>
            <a:br>
              <a:rPr lang="ru-RU" sz="4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8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Милн</a:t>
            </a:r>
            <a:endParaRPr lang="ru-RU" sz="4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dis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8926" y="0"/>
            <a:ext cx="3327820" cy="3993384"/>
          </a:xfrm>
        </p:spPr>
      </p:pic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2928934"/>
            <a:ext cx="2628902" cy="3790178"/>
          </a:xfrm>
          <a:prstGeom prst="rect">
            <a:avLst/>
          </a:prstGeom>
        </p:spPr>
      </p:pic>
      <p:pic>
        <p:nvPicPr>
          <p:cNvPr id="8" name="Рисунок 7" descr="miln_al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142852"/>
            <a:ext cx="2202652" cy="2643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Безымянный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2285992"/>
            <a:ext cx="257176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big.jpg"/>
          <p:cNvPicPr>
            <a:picLocks noChangeAspect="1"/>
          </p:cNvPicPr>
          <p:nvPr/>
        </p:nvPicPr>
        <p:blipFill>
          <a:blip r:embed="rId6" cstate="print"/>
          <a:srcRect t="8088" b="8088"/>
          <a:stretch>
            <a:fillRect/>
          </a:stretch>
        </p:blipFill>
        <p:spPr>
          <a:xfrm>
            <a:off x="2428860" y="4500570"/>
            <a:ext cx="1599197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vin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9124" y="3929066"/>
            <a:ext cx="1725294" cy="2576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4.jpg"/>
          <p:cNvPicPr>
            <a:picLocks noChangeAspect="1"/>
          </p:cNvPicPr>
          <p:nvPr/>
        </p:nvPicPr>
        <p:blipFill>
          <a:blip r:embed="rId2" cstate="print"/>
          <a:srcRect l="9711" t="6896" r="9710" b="21983"/>
          <a:stretch>
            <a:fillRect/>
          </a:stretch>
        </p:blipFill>
        <p:spPr>
          <a:xfrm>
            <a:off x="4857752" y="1428736"/>
            <a:ext cx="4162887" cy="5283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286248" y="0"/>
            <a:ext cx="4714908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Агния Львовна </a:t>
            </a:r>
            <a:r>
              <a:rPr lang="ru-RU" sz="4400" b="1" dirty="0" err="1" smtClean="0">
                <a:ln/>
                <a:solidFill>
                  <a:schemeClr val="accent3">
                    <a:lumMod val="50000"/>
                  </a:schemeClr>
                </a:solidFill>
              </a:rPr>
              <a:t>Барто</a:t>
            </a:r>
            <a:endParaRPr lang="ru-RU" sz="4400" b="1" dirty="0" smtClean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571876"/>
            <a:ext cx="1550025" cy="22132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barto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142852"/>
            <a:ext cx="4500594" cy="3397948"/>
          </a:xfrm>
          <a:prstGeom prst="rect">
            <a:avLst/>
          </a:prstGeom>
        </p:spPr>
      </p:pic>
      <p:pic>
        <p:nvPicPr>
          <p:cNvPr id="6" name="Рисунок 5" descr="sd616_21_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4357694"/>
            <a:ext cx="1770066" cy="2354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barto-trubitsi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4143380"/>
            <a:ext cx="1633239" cy="2214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001.jpg"/>
          <p:cNvPicPr>
            <a:picLocks noChangeAspect="1"/>
          </p:cNvPicPr>
          <p:nvPr/>
        </p:nvPicPr>
        <p:blipFill>
          <a:blip r:embed="rId2" cstate="print"/>
          <a:srcRect t="2870" b="16775"/>
          <a:stretch>
            <a:fillRect/>
          </a:stretch>
        </p:blipFill>
        <p:spPr>
          <a:xfrm>
            <a:off x="214282" y="1643050"/>
            <a:ext cx="3643338" cy="4996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езымянныйпао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3820" y="214290"/>
            <a:ext cx="4208565" cy="3429024"/>
          </a:xfrm>
          <a:prstGeom prst="rect">
            <a:avLst/>
          </a:prstGeom>
        </p:spPr>
      </p:pic>
      <p:pic>
        <p:nvPicPr>
          <p:cNvPr id="4" name="Рисунок 3" descr="Безымянный2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1500174"/>
            <a:ext cx="1714512" cy="2590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image0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4214818"/>
            <a:ext cx="1648569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fo391_22_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768" y="1571612"/>
            <a:ext cx="1735394" cy="26638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14282" y="285728"/>
            <a:ext cx="428628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dirty="0" err="1" smtClean="0">
                <a:ln/>
                <a:solidFill>
                  <a:schemeClr val="accent3">
                    <a:lumMod val="50000"/>
                  </a:schemeClr>
                </a:solidFill>
              </a:rPr>
              <a:t>Джанни</a:t>
            </a:r>
            <a:r>
              <a:rPr lang="ru-RU" sz="4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400" b="1" dirty="0" err="1" smtClean="0">
                <a:ln/>
                <a:solidFill>
                  <a:schemeClr val="accent3">
                    <a:lumMod val="50000"/>
                  </a:schemeClr>
                </a:solidFill>
              </a:rPr>
              <a:t>Родари</a:t>
            </a:r>
            <a:endParaRPr lang="ru-RU" sz="44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Рисунок 7" descr="authors_127011762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6248" y="3929066"/>
            <a:ext cx="2595564" cy="2730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214290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Сергей Михалков</a:t>
            </a:r>
            <a:endParaRPr lang="ru-RU" sz="36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 descr="997f32f759d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14290"/>
            <a:ext cx="3933704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aecbea426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357694"/>
            <a:ext cx="1643074" cy="21534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3902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4429132"/>
            <a:ext cx="1357322" cy="20066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 descr="10014125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620" y="4143380"/>
            <a:ext cx="1500198" cy="23778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e359c37e00c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3636" y="4786322"/>
            <a:ext cx="1629070" cy="1857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 descr="f_185080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3504" y="1071546"/>
            <a:ext cx="3571883" cy="3487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688_200508181644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2428868"/>
            <a:ext cx="3429000" cy="4000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yuimovochka-1-inch-fing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42852"/>
            <a:ext cx="4920168" cy="3567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12256f8e6d65.jpg"/>
          <p:cNvPicPr>
            <a:picLocks noChangeAspect="1"/>
          </p:cNvPicPr>
          <p:nvPr/>
        </p:nvPicPr>
        <p:blipFill>
          <a:blip r:embed="rId4" cstate="print"/>
          <a:srcRect l="6579" t="7031" r="4605" b="6249"/>
          <a:stretch>
            <a:fillRect/>
          </a:stretch>
        </p:blipFill>
        <p:spPr>
          <a:xfrm>
            <a:off x="214282" y="3786190"/>
            <a:ext cx="1428760" cy="1957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big.jpg"/>
          <p:cNvPicPr>
            <a:picLocks noChangeAspect="1"/>
          </p:cNvPicPr>
          <p:nvPr/>
        </p:nvPicPr>
        <p:blipFill>
          <a:blip r:embed="rId5" cstate="print"/>
          <a:srcRect t="5882" b="5882"/>
          <a:stretch>
            <a:fillRect/>
          </a:stretch>
        </p:blipFill>
        <p:spPr>
          <a:xfrm>
            <a:off x="4071934" y="2428868"/>
            <a:ext cx="1624013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3d6cc9697277ca1c8c17b5d08e5508b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728" y="4429132"/>
            <a:ext cx="1571636" cy="2095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 descr="books_1270_ima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488" y="3786190"/>
            <a:ext cx="1309690" cy="18859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643570" y="714356"/>
            <a:ext cx="3252686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Г.-Х.Андерсен</a:t>
            </a:r>
            <a:endParaRPr lang="ru-RU" sz="40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ushkin_tropin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642918"/>
            <a:ext cx="3173164" cy="4474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езымянный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214290"/>
            <a:ext cx="4000528" cy="3884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1f9232eedd442ad21806224a9113a8e1_fu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4214818"/>
            <a:ext cx="1624024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1218377926_sk_ri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68" y="428604"/>
            <a:ext cx="1742135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ce61a9d1b4bd.jpg"/>
          <p:cNvPicPr>
            <a:picLocks noChangeAspect="1"/>
          </p:cNvPicPr>
          <p:nvPr/>
        </p:nvPicPr>
        <p:blipFill>
          <a:blip r:embed="rId6" cstate="print"/>
          <a:srcRect b="7238"/>
          <a:stretch>
            <a:fillRect/>
          </a:stretch>
        </p:blipFill>
        <p:spPr>
          <a:xfrm>
            <a:off x="6500826" y="4143380"/>
            <a:ext cx="1674507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bi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8926" y="1785926"/>
            <a:ext cx="1432947" cy="22145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42910" y="5429264"/>
            <a:ext cx="2555700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А.С.Пушкин</a:t>
            </a:r>
            <a:endParaRPr lang="ru-RU" sz="36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Nosov%20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285728"/>
            <a:ext cx="3810000" cy="3495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nosov.jpg"/>
          <p:cNvPicPr>
            <a:picLocks noChangeAspect="1"/>
          </p:cNvPicPr>
          <p:nvPr/>
        </p:nvPicPr>
        <p:blipFill>
          <a:blip r:embed="rId3" cstate="print"/>
          <a:srcRect t="25000"/>
          <a:stretch>
            <a:fillRect/>
          </a:stretch>
        </p:blipFill>
        <p:spPr>
          <a:xfrm>
            <a:off x="285719" y="214290"/>
            <a:ext cx="438154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nosov_fantazer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3071810"/>
            <a:ext cx="1459638" cy="23145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978-5-389-00153-4_lar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2714620"/>
            <a:ext cx="1754078" cy="21512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 descr="р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71670" y="4000504"/>
            <a:ext cx="1333502" cy="20608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ячапо.jpg"/>
          <p:cNvPicPr>
            <a:picLocks noChangeAspect="1"/>
          </p:cNvPicPr>
          <p:nvPr/>
        </p:nvPicPr>
        <p:blipFill>
          <a:blip r:embed="rId7" cstate="print"/>
          <a:srcRect t="10294" b="12500"/>
          <a:stretch>
            <a:fillRect/>
          </a:stretch>
        </p:blipFill>
        <p:spPr>
          <a:xfrm>
            <a:off x="4857752" y="4286256"/>
            <a:ext cx="167640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1233484844.jpg"/>
          <p:cNvPicPr>
            <a:picLocks noChangeAspect="1"/>
          </p:cNvPicPr>
          <p:nvPr/>
        </p:nvPicPr>
        <p:blipFill>
          <a:blip r:embed="rId8" cstate="print"/>
          <a:srcRect l="7547" b="7143"/>
          <a:stretch>
            <a:fillRect/>
          </a:stretch>
        </p:blipFill>
        <p:spPr>
          <a:xfrm>
            <a:off x="500034" y="4929198"/>
            <a:ext cx="1357322" cy="18005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343243RzchLi5hdf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43768" y="5000636"/>
            <a:ext cx="1306225" cy="16430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6786578" y="3714752"/>
            <a:ext cx="1919372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Николай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Носов</a:t>
            </a:r>
            <a:endParaRPr lang="ru-RU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9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rtraits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1785926"/>
            <a:ext cx="3733800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r18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57166"/>
            <a:ext cx="1928826" cy="2845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751528_norm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4857760"/>
            <a:ext cx="1200158" cy="1830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1008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142852"/>
            <a:ext cx="2283928" cy="3071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49a2f9867b8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3504" y="4857760"/>
            <a:ext cx="1303009" cy="17095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 descr="5075251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596" y="3714752"/>
            <a:ext cx="210894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 descr="Marshak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3357562"/>
            <a:ext cx="2064260" cy="26670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 descr="marshak-skazki-planeta-detstv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57356" y="2071678"/>
            <a:ext cx="1289495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R-150-1897677-125092659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00694" y="1714488"/>
            <a:ext cx="1428750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571736" y="357166"/>
            <a:ext cx="3538341" cy="107721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Самуил Яковлевич</a:t>
            </a:r>
          </a:p>
          <a:p>
            <a:pPr algn="ctr"/>
            <a:r>
              <a:rPr lang="ru-RU" sz="32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Маршак</a:t>
            </a:r>
            <a:endParaRPr lang="ru-RU" sz="3200" b="1" dirty="0">
              <a:ln/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500"/>
                            </p:stCondLst>
                            <p:childTnLst>
                              <p:par>
                                <p:cTn id="1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-200025" y="-35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69" name="Rectangle 8"/>
          <p:cNvSpPr>
            <a:spLocks noChangeArrowheads="1"/>
          </p:cNvSpPr>
          <p:nvPr/>
        </p:nvSpPr>
        <p:spPr bwMode="auto">
          <a:xfrm>
            <a:off x="2895600" y="1524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endParaRPr lang="ru-RU">
              <a:cs typeface="Calibri" pitchFamily="34" charset="0"/>
            </a:endParaRPr>
          </a:p>
        </p:txBody>
      </p:sp>
      <p:grpSp>
        <p:nvGrpSpPr>
          <p:cNvPr id="11270" name="Группа 11"/>
          <p:cNvGrpSpPr>
            <a:grpSpLocks/>
          </p:cNvGrpSpPr>
          <p:nvPr/>
        </p:nvGrpSpPr>
        <p:grpSpPr bwMode="auto">
          <a:xfrm>
            <a:off x="0" y="0"/>
            <a:ext cx="10610850" cy="7874000"/>
            <a:chOff x="0" y="0"/>
            <a:chExt cx="10610850" cy="7874000"/>
          </a:xfrm>
        </p:grpSpPr>
        <p:pic>
          <p:nvPicPr>
            <p:cNvPr id="11271" name="Рисунок 4" descr="0003-005-Proekt-Puteshestvie-po-knigam-Gabdully-Tukaj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610850" cy="787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1066800" y="990600"/>
              <a:ext cx="8915399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Arial Black"/>
                </a:rPr>
                <a:t>Дом, в котором живут книги</a:t>
              </a:r>
            </a:p>
          </p:txBody>
        </p:sp>
        <p:sp>
          <p:nvSpPr>
            <p:cNvPr id="11273" name="Прямоугольник 14"/>
            <p:cNvSpPr>
              <a:spLocks noChangeArrowheads="1"/>
            </p:cNvSpPr>
            <p:nvPr/>
          </p:nvSpPr>
          <p:spPr bwMode="auto">
            <a:xfrm>
              <a:off x="6400800" y="2133600"/>
              <a:ext cx="30480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Мы идем в библиотеку,</a:t>
              </a:r>
              <a:endParaRPr lang="ru-RU" sz="500">
                <a:ea typeface="Calibri" pitchFamily="34" charset="0"/>
                <a:cs typeface="Times New Roman" pitchFamily="18" charset="0"/>
              </a:endParaRPr>
            </a:p>
            <a:p>
              <a:pPr algn="r" eaLnBrk="0" hangingPunct="0"/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Чтоб побольше почитать.</a:t>
              </a:r>
              <a:endParaRPr lang="ru-RU" sz="500">
                <a:ea typeface="Calibri" pitchFamily="34" charset="0"/>
                <a:cs typeface="Times New Roman" pitchFamily="18" charset="0"/>
              </a:endParaRPr>
            </a:p>
            <a:p>
              <a:pPr algn="r" eaLnBrk="0" hangingPunct="0"/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Настоящим человеком</a:t>
              </a:r>
              <a:endParaRPr lang="ru-RU" sz="500">
                <a:ea typeface="Calibri" pitchFamily="34" charset="0"/>
                <a:cs typeface="Times New Roman" pitchFamily="18" charset="0"/>
              </a:endParaRPr>
            </a:p>
            <a:p>
              <a:pPr algn="r" eaLnBrk="0" hangingPunct="0"/>
              <a:r>
                <a:rPr lang="ru-RU" b="1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Помогает книга стать!</a:t>
              </a:r>
              <a:endParaRPr lang="ru-RU"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11274" name="Picture 10" descr="C:\Users\Админ\Desktop\конкурс книжки\дети Любы\DSC0446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2057400"/>
              <a:ext cx="4799801" cy="36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5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3505200"/>
              <a:ext cx="2700000" cy="36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068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214290"/>
            <a:ext cx="3714776" cy="6357982"/>
          </a:xfrm>
        </p:spPr>
        <p:txBody>
          <a:bodyPr>
            <a:noAutofit/>
          </a:bodyPr>
          <a:lstStyle/>
          <a:p>
            <a:r>
              <a:rPr lang="ru-RU" sz="2800" dirty="0" smtClean="0"/>
              <a:t> 	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«Когда у меня в руках новая книга, я чувствую, что в мою жизнь вошло что-то живое, говорящее, чудесное… </a:t>
            </a:r>
          </a:p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Я люблю книги: каждая из них кажется мне чудом.»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A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142852"/>
            <a:ext cx="5395844" cy="4234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57620" y="4572008"/>
            <a:ext cx="4857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Максим Горький, русский писатель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Рисунок 7" descr="24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5786454"/>
            <a:ext cx="3643338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RD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0"/>
            <a:ext cx="785818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3857628"/>
            <a:ext cx="6286544" cy="283154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Книгу надо беречь!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вырывайте листы и иллюстрации из книг!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Учебники надо так сохранять, чтобы по ним могли</a:t>
            </a:r>
          </a:p>
          <a:p>
            <a:pPr marL="342900" indent="-342900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заниматься другие дети.</a:t>
            </a:r>
          </a:p>
          <a:p>
            <a:pPr marL="342900" indent="-342900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   Листая книгу, не загибай уголки страниц.</a:t>
            </a:r>
          </a:p>
          <a:p>
            <a:pPr marL="342900" indent="-342900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5.    Используй закладку.</a:t>
            </a:r>
          </a:p>
          <a:p>
            <a:pPr marL="342900" indent="-342900">
              <a:buAutoNum type="arabicPeriod" startAt="6"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Если вы хотите что-либо записать, сделайте это в </a:t>
            </a:r>
          </a:p>
          <a:p>
            <a:pPr marL="342900" indent="-342900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блокноте.</a:t>
            </a:r>
          </a:p>
          <a:p>
            <a:pPr marL="342900" indent="-342900">
              <a:buAutoNum type="arabicPeriod"/>
            </a:pP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11" descr="C:\Users\Админ\Document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194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REATH_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8426644" cy="62865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285860"/>
            <a:ext cx="6929486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Читайте всю жизнь набирайтесь ума!</a:t>
            </a:r>
            <a:endParaRPr lang="ru-RU" sz="6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4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8501122" cy="619125"/>
          </a:xfrm>
          <a:prstGeom prst="rect">
            <a:avLst/>
          </a:prstGeom>
        </p:spPr>
      </p:pic>
      <p:pic>
        <p:nvPicPr>
          <p:cNvPr id="10" name="Рисунок 9" descr="0_2a56f_37a62f77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643050"/>
            <a:ext cx="6000792" cy="3757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714480" y="714356"/>
            <a:ext cx="550072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Книги - великаны</a:t>
            </a:r>
          </a:p>
        </p:txBody>
      </p:sp>
      <p:pic>
        <p:nvPicPr>
          <p:cNvPr id="8" name="Рисунок 7" descr="1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5572140"/>
            <a:ext cx="1905000" cy="1171575"/>
          </a:xfrm>
          <a:prstGeom prst="rect">
            <a:avLst/>
          </a:prstGeom>
        </p:spPr>
      </p:pic>
      <p:pic>
        <p:nvPicPr>
          <p:cNvPr id="9" name="Рисунок 8" descr="j0435773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1500174"/>
            <a:ext cx="1980719" cy="1774122"/>
          </a:xfrm>
          <a:prstGeom prst="rect">
            <a:avLst/>
          </a:prstGeom>
        </p:spPr>
      </p:pic>
      <p:pic>
        <p:nvPicPr>
          <p:cNvPr id="12" name="Рисунок 11" descr="germany-big-book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5918" y="2786058"/>
            <a:ext cx="4857784" cy="3375446"/>
          </a:xfrm>
          <a:prstGeom prst="rect">
            <a:avLst/>
          </a:prstGeom>
        </p:spPr>
      </p:pic>
      <p:pic>
        <p:nvPicPr>
          <p:cNvPr id="13" name="Рисунок 12" descr="bbook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6314" y="3929066"/>
            <a:ext cx="4014790" cy="2786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1d4bb_e09718f4_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909" r="15455" b="5455"/>
          <a:stretch>
            <a:fillRect/>
          </a:stretch>
        </p:blipFill>
        <p:spPr>
          <a:xfrm>
            <a:off x="142844" y="142852"/>
            <a:ext cx="3857652" cy="3714776"/>
          </a:xfrm>
        </p:spPr>
      </p:pic>
      <p:pic>
        <p:nvPicPr>
          <p:cNvPr id="8" name="Рисунок 7" descr="1212255086_09.jpg"/>
          <p:cNvPicPr>
            <a:picLocks noChangeAspect="1"/>
          </p:cNvPicPr>
          <p:nvPr/>
        </p:nvPicPr>
        <p:blipFill>
          <a:blip r:embed="rId3" cstate="print"/>
          <a:srcRect l="3833" t="8587" r="15819" b="7257"/>
          <a:stretch>
            <a:fillRect/>
          </a:stretch>
        </p:blipFill>
        <p:spPr>
          <a:xfrm>
            <a:off x="142844" y="3214686"/>
            <a:ext cx="4492020" cy="3500462"/>
          </a:xfrm>
          <a:prstGeom prst="rect">
            <a:avLst/>
          </a:prstGeom>
        </p:spPr>
      </p:pic>
      <p:pic>
        <p:nvPicPr>
          <p:cNvPr id="9" name="Рисунок 8" descr="Image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142852"/>
            <a:ext cx="2627477" cy="2714644"/>
          </a:xfrm>
          <a:prstGeom prst="rect">
            <a:avLst/>
          </a:prstGeom>
        </p:spPr>
      </p:pic>
      <p:pic>
        <p:nvPicPr>
          <p:cNvPr id="10" name="Рисунок 9" descr="IMG_8299.jpg"/>
          <p:cNvPicPr>
            <a:picLocks noChangeAspect="1"/>
          </p:cNvPicPr>
          <p:nvPr/>
        </p:nvPicPr>
        <p:blipFill>
          <a:blip r:embed="rId5" cstate="print"/>
          <a:srcRect l="5823" t="5085" b="3389"/>
          <a:stretch>
            <a:fillRect/>
          </a:stretch>
        </p:blipFill>
        <p:spPr>
          <a:xfrm>
            <a:off x="3571868" y="2857496"/>
            <a:ext cx="3466076" cy="3857652"/>
          </a:xfrm>
          <a:prstGeom prst="rect">
            <a:avLst/>
          </a:prstGeom>
        </p:spPr>
      </p:pic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142852"/>
            <a:ext cx="2868026" cy="1500198"/>
          </a:xfrm>
          <a:prstGeom prst="rect">
            <a:avLst/>
          </a:prstGeom>
        </p:spPr>
      </p:pic>
      <p:pic>
        <p:nvPicPr>
          <p:cNvPr id="13" name="Рисунок 12" descr="P010-1679.jpg"/>
          <p:cNvPicPr>
            <a:picLocks noChangeAspect="1"/>
          </p:cNvPicPr>
          <p:nvPr/>
        </p:nvPicPr>
        <p:blipFill>
          <a:blip r:embed="rId7" cstate="print"/>
          <a:srcRect b="9574"/>
          <a:stretch>
            <a:fillRect/>
          </a:stretch>
        </p:blipFill>
        <p:spPr>
          <a:xfrm>
            <a:off x="6215073" y="1643050"/>
            <a:ext cx="2913529" cy="1857388"/>
          </a:xfrm>
          <a:prstGeom prst="rect">
            <a:avLst/>
          </a:prstGeom>
        </p:spPr>
      </p:pic>
      <p:pic>
        <p:nvPicPr>
          <p:cNvPr id="14" name="Рисунок 13" descr="1229177733_31.jpg"/>
          <p:cNvPicPr>
            <a:picLocks noChangeAspect="1"/>
          </p:cNvPicPr>
          <p:nvPr/>
        </p:nvPicPr>
        <p:blipFill>
          <a:blip r:embed="rId8" cstate="print"/>
          <a:srcRect t="3125" b="10625"/>
          <a:stretch>
            <a:fillRect/>
          </a:stretch>
        </p:blipFill>
        <p:spPr>
          <a:xfrm>
            <a:off x="6715125" y="3429000"/>
            <a:ext cx="2428875" cy="3286148"/>
          </a:xfrm>
          <a:prstGeom prst="rect">
            <a:avLst/>
          </a:prstGeom>
        </p:spPr>
      </p:pic>
      <p:pic>
        <p:nvPicPr>
          <p:cNvPr id="15" name="Рисунок 14" descr="BS00233_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040646">
            <a:off x="225051" y="4792032"/>
            <a:ext cx="1980605" cy="18119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242886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Книжки-малышки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Любимые детские книжки.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Содержимое 4" descr="Айболит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1142984"/>
            <a:ext cx="2071702" cy="2786082"/>
          </a:xfrm>
        </p:spPr>
      </p:pic>
      <p:pic>
        <p:nvPicPr>
          <p:cNvPr id="6" name="Содержимое 5" descr="Брем. музыканты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4135" b="9609"/>
          <a:stretch>
            <a:fillRect/>
          </a:stretch>
        </p:blipFill>
        <p:spPr>
          <a:xfrm>
            <a:off x="5973824" y="1142984"/>
            <a:ext cx="3027332" cy="3929090"/>
          </a:xfrm>
        </p:spPr>
      </p:pic>
      <p:pic>
        <p:nvPicPr>
          <p:cNvPr id="7" name="Рисунок 6" descr="Айболит.jpg"/>
          <p:cNvPicPr>
            <a:picLocks noChangeAspect="1"/>
          </p:cNvPicPr>
          <p:nvPr/>
        </p:nvPicPr>
        <p:blipFill>
          <a:blip r:embed="rId4" cstate="print"/>
          <a:srcRect l="16667" t="12399" r="9999" b="16307"/>
          <a:stretch>
            <a:fillRect/>
          </a:stretch>
        </p:blipFill>
        <p:spPr>
          <a:xfrm>
            <a:off x="2285984" y="3929066"/>
            <a:ext cx="1928794" cy="2928934"/>
          </a:xfrm>
          <a:prstGeom prst="rect">
            <a:avLst/>
          </a:prstGeom>
        </p:spPr>
      </p:pic>
      <p:pic>
        <p:nvPicPr>
          <p:cNvPr id="8" name="Рисунок 7" descr="Басни.jpg"/>
          <p:cNvPicPr>
            <a:picLocks noChangeAspect="1"/>
          </p:cNvPicPr>
          <p:nvPr/>
        </p:nvPicPr>
        <p:blipFill>
          <a:blip r:embed="rId5" cstate="print"/>
          <a:srcRect b="9496"/>
          <a:stretch>
            <a:fillRect/>
          </a:stretch>
        </p:blipFill>
        <p:spPr>
          <a:xfrm>
            <a:off x="142844" y="1142984"/>
            <a:ext cx="2143140" cy="2763009"/>
          </a:xfrm>
          <a:prstGeom prst="rect">
            <a:avLst/>
          </a:prstGeom>
        </p:spPr>
      </p:pic>
      <p:pic>
        <p:nvPicPr>
          <p:cNvPr id="9" name="Рисунок 8" descr="Незнайка.jpg"/>
          <p:cNvPicPr>
            <a:picLocks noChangeAspect="1"/>
          </p:cNvPicPr>
          <p:nvPr/>
        </p:nvPicPr>
        <p:blipFill>
          <a:blip r:embed="rId6" cstate="print"/>
          <a:srcRect b="7723"/>
          <a:stretch>
            <a:fillRect/>
          </a:stretch>
        </p:blipFill>
        <p:spPr>
          <a:xfrm>
            <a:off x="-1" y="3929066"/>
            <a:ext cx="2305955" cy="2928934"/>
          </a:xfrm>
          <a:prstGeom prst="rect">
            <a:avLst/>
          </a:prstGeom>
        </p:spPr>
      </p:pic>
      <p:pic>
        <p:nvPicPr>
          <p:cNvPr id="12" name="Рисунок 11" descr="DD00374_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142852"/>
            <a:ext cx="8715436" cy="480974"/>
          </a:xfrm>
          <a:prstGeom prst="rect">
            <a:avLst/>
          </a:prstGeom>
        </p:spPr>
      </p:pic>
      <p:pic>
        <p:nvPicPr>
          <p:cNvPr id="11" name="Рисунок 10" descr="180176.jpg"/>
          <p:cNvPicPr>
            <a:picLocks noChangeAspect="1"/>
          </p:cNvPicPr>
          <p:nvPr/>
        </p:nvPicPr>
        <p:blipFill>
          <a:blip r:embed="rId8" cstate="print"/>
          <a:srcRect r="3515"/>
          <a:stretch>
            <a:fillRect/>
          </a:stretch>
        </p:blipFill>
        <p:spPr>
          <a:xfrm>
            <a:off x="6429388" y="3359575"/>
            <a:ext cx="2571768" cy="3498425"/>
          </a:xfrm>
          <a:prstGeom prst="rect">
            <a:avLst/>
          </a:prstGeom>
        </p:spPr>
      </p:pic>
      <p:pic>
        <p:nvPicPr>
          <p:cNvPr id="14" name="Рисунок 13" descr="1285758012_153572.jpg"/>
          <p:cNvPicPr>
            <a:picLocks noChangeAspect="1"/>
          </p:cNvPicPr>
          <p:nvPr/>
        </p:nvPicPr>
        <p:blipFill>
          <a:blip r:embed="rId9" cstate="print"/>
          <a:srcRect l="3801" b="2083"/>
          <a:stretch>
            <a:fillRect/>
          </a:stretch>
        </p:blipFill>
        <p:spPr>
          <a:xfrm>
            <a:off x="4152398" y="1142984"/>
            <a:ext cx="2025584" cy="2857520"/>
          </a:xfrm>
          <a:prstGeom prst="rect">
            <a:avLst/>
          </a:prstGeom>
        </p:spPr>
      </p:pic>
      <p:pic>
        <p:nvPicPr>
          <p:cNvPr id="10" name="Рисунок 9" descr="20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32078" y="3786190"/>
            <a:ext cx="2292396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pSp>
        <p:nvGrpSpPr>
          <p:cNvPr id="4100" name="Группа 7"/>
          <p:cNvGrpSpPr>
            <a:grpSpLocks/>
          </p:cNvGrpSpPr>
          <p:nvPr/>
        </p:nvGrpSpPr>
        <p:grpSpPr bwMode="auto">
          <a:xfrm>
            <a:off x="-762000" y="0"/>
            <a:ext cx="10725150" cy="7480300"/>
            <a:chOff x="-762000" y="0"/>
            <a:chExt cx="10725150" cy="7480300"/>
          </a:xfrm>
        </p:grpSpPr>
        <p:pic>
          <p:nvPicPr>
            <p:cNvPr id="4101" name="Рисунок 8" descr="0003-005-Proekt-Puteshestvie-po-knigam-Gabdully-Tukaj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62000" y="0"/>
              <a:ext cx="10725150" cy="7480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2609850" y="762000"/>
              <a:ext cx="6534150" cy="1616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sz="10000" b="1">
                  <a:solidFill>
                    <a:srgbClr val="FF0000"/>
                  </a:solidFill>
                  <a:latin typeface="Times New Roman" pitchFamily="18" charset="0"/>
                </a:rPr>
                <a:t>Помните!</a:t>
              </a:r>
              <a:endParaRPr lang="ru-RU"/>
            </a:p>
          </p:txBody>
        </p:sp>
        <p:pic>
          <p:nvPicPr>
            <p:cNvPr id="4103" name="Рисунок 9" descr="3383943-owl-teacher-with-book-and-pointer--vector-illustration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57200" y="2660650"/>
              <a:ext cx="3810000" cy="3803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Text Box 8"/>
            <p:cNvSpPr txBox="1">
              <a:spLocks noChangeArrowheads="1"/>
            </p:cNvSpPr>
            <p:nvPr/>
          </p:nvSpPr>
          <p:spPr bwMode="auto">
            <a:xfrm>
              <a:off x="3200400" y="2743200"/>
              <a:ext cx="5943600" cy="228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 eaLnBrk="1" hangingPunct="1"/>
              <a:r>
                <a:rPr lang="ru-RU" sz="3600" b="1" i="1">
                  <a:solidFill>
                    <a:srgbClr val="C00000"/>
                  </a:solidFill>
                  <a:latin typeface="Times New Roman" pitchFamily="18" charset="0"/>
                </a:rPr>
                <a:t>Книга</a:t>
              </a:r>
              <a:r>
                <a:rPr lang="ru-RU" sz="3600" b="1" i="1">
                  <a:latin typeface="Times New Roman" pitchFamily="18" charset="0"/>
                </a:rPr>
                <a:t> - это знание, а знание – это сила. </a:t>
              </a:r>
            </a:p>
            <a:p>
              <a:pPr algn="just" eaLnBrk="1" hangingPunct="1"/>
              <a:r>
                <a:rPr lang="ru-RU" sz="3600" b="1" i="1">
                  <a:latin typeface="Times New Roman" pitchFamily="18" charset="0"/>
                </a:rPr>
                <a:t>Книга содержит силу знаний.</a:t>
              </a: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3238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142852"/>
            <a:ext cx="67586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ПОСЛОВИЦЫ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 книгах и чтении.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j0196114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2286016" cy="1506359"/>
          </a:xfrm>
          <a:prstGeom prst="rect">
            <a:avLst/>
          </a:prstGeom>
        </p:spPr>
      </p:pic>
      <p:pic>
        <p:nvPicPr>
          <p:cNvPr id="5" name="Рисунок 4" descr="Копия Рисунок1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4640242"/>
            <a:ext cx="3714744" cy="22177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4" y="1714488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0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Книга – источник знаний.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44" y="2857496"/>
            <a:ext cx="885828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0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С книгой жить – век не тужить.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44" y="350043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Ум без книги, что птица без крыльев.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282" y="4143380"/>
            <a:ext cx="5929354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0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Хорошая книга – лучший друг.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44" y="5357826"/>
            <a:ext cx="6143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много читает, тот много знает.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2844" y="2285992"/>
            <a:ext cx="9001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Грамоте учиться – всегда пригодится.</a:t>
            </a:r>
          </a:p>
        </p:txBody>
      </p:sp>
      <p:pic>
        <p:nvPicPr>
          <p:cNvPr id="14" name="№15. Улыбка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187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8" name="Picture 2" descr="C:\Users\Админ\Documents\55f80b00893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</TotalTime>
  <Words>438</Words>
  <Application>Microsoft Office PowerPoint</Application>
  <PresentationFormat>Экран (4:3)</PresentationFormat>
  <Paragraphs>99</Paragraphs>
  <Slides>32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Любимые детские книжки.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много читает, тот много и знает.</vt:lpstr>
      <vt:lpstr>Книга – помощник в любой профессии.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Корней Чуковский</vt:lpstr>
      <vt:lpstr>Ален  Милн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ВАЛЕРА</dc:creator>
  <cp:lastModifiedBy>АНАСТАСИЯ</cp:lastModifiedBy>
  <cp:revision>166</cp:revision>
  <dcterms:created xsi:type="dcterms:W3CDTF">2010-11-13T18:01:20Z</dcterms:created>
  <dcterms:modified xsi:type="dcterms:W3CDTF">2020-05-05T07:31:41Z</dcterms:modified>
</cp:coreProperties>
</file>