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0" r:id="rId3"/>
    <p:sldId id="263" r:id="rId4"/>
    <p:sldId id="264" r:id="rId5"/>
    <p:sldId id="265" r:id="rId6"/>
    <p:sldId id="272" r:id="rId7"/>
    <p:sldId id="266" r:id="rId8"/>
    <p:sldId id="267" r:id="rId9"/>
    <p:sldId id="268" r:id="rId10"/>
    <p:sldId id="269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16F6"/>
    <a:srgbClr val="FE020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9D0CA9-A7BA-410F-9D50-B33F5EF96838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96385B-49C2-4D4D-8F6B-BB14A9F720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350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9520"/>
            <a:ext cx="9144000" cy="684848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19672" y="392787"/>
            <a:ext cx="559435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Урок математики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 класс</a:t>
            </a:r>
          </a:p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19789" y="2060848"/>
            <a:ext cx="6904422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«Приемы письменного умножения в пределах 1000 »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760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16633"/>
            <a:ext cx="7757000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-на уроке я узнал(а)…</a:t>
            </a:r>
          </a:p>
          <a:p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-я смог(ла) самостоятельно…</a:t>
            </a:r>
          </a:p>
          <a:p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-я пока затрудняюсь…</a:t>
            </a:r>
          </a:p>
          <a:p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-я себя оценил…</a:t>
            </a:r>
            <a:endParaRPr lang="ru-RU" sz="4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874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57500"/>
            <a:ext cx="8229600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743" y="59903"/>
            <a:ext cx="8970514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2276872"/>
            <a:ext cx="59522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урок!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472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30" y="0"/>
            <a:ext cx="912737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411760" y="548680"/>
            <a:ext cx="38976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Устный счёт 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472010"/>
            <a:ext cx="2589170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80:40=</a:t>
            </a:r>
          </a:p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600:200=</a:t>
            </a:r>
          </a:p>
          <a:p>
            <a:pPr algn="ctr"/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100*10=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15816" y="3752458"/>
            <a:ext cx="2618024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1000:500=</a:t>
            </a:r>
          </a:p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900:300=</a:t>
            </a:r>
          </a:p>
          <a:p>
            <a:pPr algn="ctr"/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420:3=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65902" y="1606044"/>
            <a:ext cx="188705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200*2=</a:t>
            </a:r>
          </a:p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20*5=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47954" y="144724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56714" y="207217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97989" y="2728833"/>
            <a:ext cx="15888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1000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81211" y="3652163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31230" y="435262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30153" y="5085184"/>
            <a:ext cx="12378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140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252957" y="1621284"/>
            <a:ext cx="12378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400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092280" y="2322543"/>
            <a:ext cx="12378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100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6105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6871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324543" y="404664"/>
            <a:ext cx="9721079" cy="46166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34*2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=(30+4)*2=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30*2+4*2=60+8=68</a:t>
            </a:r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4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234</a:t>
            </a:r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*2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=(200+30+4)*2=</a:t>
            </a:r>
          </a:p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200*2+30*2+4*2=400+60+8=468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007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7060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87624" y="1412776"/>
            <a:ext cx="100700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34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2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87624" y="3068960"/>
            <a:ext cx="93610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множение 10"/>
          <p:cNvSpPr/>
          <p:nvPr/>
        </p:nvSpPr>
        <p:spPr>
          <a:xfrm>
            <a:off x="683568" y="2193270"/>
            <a:ext cx="504056" cy="432048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212285" y="3212976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68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59832" y="1452464"/>
            <a:ext cx="132119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234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2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56892" y="3091819"/>
            <a:ext cx="1224136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множение 14"/>
          <p:cNvSpPr/>
          <p:nvPr/>
        </p:nvSpPr>
        <p:spPr>
          <a:xfrm>
            <a:off x="2699792" y="2289939"/>
            <a:ext cx="457100" cy="418981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156892" y="3250680"/>
            <a:ext cx="12378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468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35696" y="548680"/>
            <a:ext cx="699469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E0202"/>
                </a:solidFill>
              </a:rPr>
              <a:t>Удобно записать решение столбиком, используя знак Х,</a:t>
            </a:r>
          </a:p>
          <a:p>
            <a:r>
              <a:rPr lang="ru-RU" sz="2000" dirty="0" smtClean="0">
                <a:solidFill>
                  <a:srgbClr val="FE0202"/>
                </a:solidFill>
              </a:rPr>
              <a:t>и умножать сначала единицы, потом десятки, а затем сотни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959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36" y="-20474"/>
            <a:ext cx="91265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83768" y="476672"/>
            <a:ext cx="35586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АЛГОРИТМ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1669589"/>
            <a:ext cx="5811014" cy="34778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1.Пишу…</a:t>
            </a:r>
          </a:p>
          <a:p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2.Умножаю единицы…</a:t>
            </a:r>
          </a:p>
          <a:p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3.Умножаю десятки…</a:t>
            </a:r>
          </a:p>
          <a:p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4.Умножаю сотни…</a:t>
            </a:r>
          </a:p>
          <a:p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5.Читаю ответ…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921494"/>
            <a:ext cx="12570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321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98507" y="1772816"/>
            <a:ext cx="54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2492896"/>
            <a:ext cx="115212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множение 8"/>
          <p:cNvSpPr/>
          <p:nvPr/>
        </p:nvSpPr>
        <p:spPr>
          <a:xfrm>
            <a:off x="539552" y="1669589"/>
            <a:ext cx="432048" cy="463267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98507" y="2680584"/>
            <a:ext cx="54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63709" y="2698339"/>
            <a:ext cx="54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2680584"/>
            <a:ext cx="54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9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448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1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56341" y="260648"/>
            <a:ext cx="5425845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 мая. </a:t>
            </a:r>
            <a:endParaRPr lang="ru-RU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Классная 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работа.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Задача №3.</a:t>
            </a:r>
            <a:endParaRPr lang="ru-RU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40435" y="2052678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79089" y="2064758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16751" y="2852936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04750" y="3573016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59664" y="4437112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95767" y="4437112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59864" y="4437112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71496" y="4437112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78674" y="4437112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491776" y="4443280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767549" y="5229200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065615" y="524528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362314" y="5229200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566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265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83354" y="-531439"/>
            <a:ext cx="6295313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Задача № 3.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Письменно  (стр.88)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531" y="1340768"/>
            <a:ext cx="8496944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ru-RU" sz="3600" b="1" dirty="0" smtClean="0">
              <a:ln w="1905"/>
              <a:solidFill>
                <a:srgbClr val="8116F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3600" b="1" dirty="0" smtClean="0">
                <a:ln w="1905"/>
                <a:solidFill>
                  <a:srgbClr val="8116F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Плёнка-5 </a:t>
            </a:r>
            <a:r>
              <a:rPr lang="ru-RU" sz="3600" b="1" dirty="0" err="1" smtClean="0">
                <a:ln w="1905"/>
                <a:solidFill>
                  <a:srgbClr val="8116F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р.,по</a:t>
            </a:r>
            <a:r>
              <a:rPr lang="ru-RU" sz="3600" b="1" dirty="0" smtClean="0">
                <a:ln w="1905"/>
                <a:solidFill>
                  <a:srgbClr val="8116F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20 м.</a:t>
            </a:r>
          </a:p>
          <a:p>
            <a:r>
              <a:rPr lang="ru-RU" sz="3600" b="1" cap="none" spc="0" dirty="0" smtClean="0">
                <a:ln w="1905"/>
                <a:solidFill>
                  <a:srgbClr val="8116F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Теплица-?-4т.р.если на каждую идёт 16м?25?</a:t>
            </a:r>
          </a:p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3430588"/>
            <a:ext cx="616925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200" b="1" cap="none" spc="0" dirty="0" smtClean="0">
                <a:ln w="1905"/>
                <a:solidFill>
                  <a:srgbClr val="8116F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1)20*5=100(м)плёнки в 5 рулонах</a:t>
            </a:r>
          </a:p>
          <a:p>
            <a:r>
              <a:rPr lang="ru-RU" sz="3200" b="1" dirty="0" smtClean="0">
                <a:ln w="1905"/>
                <a:solidFill>
                  <a:srgbClr val="8116F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2)16*4=64(м)плёнки идёт на 4м.</a:t>
            </a:r>
          </a:p>
          <a:p>
            <a:r>
              <a:rPr lang="ru-RU" sz="3200" b="1" dirty="0" smtClean="0">
                <a:ln w="1905"/>
                <a:solidFill>
                  <a:srgbClr val="8116F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 16м.на каждую.</a:t>
            </a:r>
          </a:p>
          <a:p>
            <a:r>
              <a:rPr lang="ru-RU" sz="3200" b="1" cap="none" spc="0" dirty="0" smtClean="0">
                <a:ln w="1905"/>
                <a:solidFill>
                  <a:srgbClr val="8116F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3)25*4=100(м)плёнки идёт на 4 т.</a:t>
            </a:r>
          </a:p>
          <a:p>
            <a:r>
              <a:rPr lang="ru-RU" sz="3200" b="1" cap="none" spc="0" dirty="0" smtClean="0">
                <a:ln w="1905"/>
                <a:solidFill>
                  <a:srgbClr val="8116F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 25м.на каждую.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07211" y="5805264"/>
            <a:ext cx="75575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8116F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Ответ:100 метров хватит</a:t>
            </a:r>
            <a:endParaRPr lang="ru-RU" sz="5400" b="1" cap="none" spc="0" dirty="0">
              <a:ln w="1905"/>
              <a:solidFill>
                <a:srgbClr val="8116F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373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265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7744" y="332656"/>
            <a:ext cx="475252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№</a:t>
            </a:r>
            <a:r>
              <a:rPr lang="ru-RU" sz="5400" b="1" cap="all" spc="0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4 (устно)</a:t>
            </a:r>
            <a:endParaRPr lang="ru-RU" sz="5400" b="1" cap="all" spc="0" dirty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4018" y="1196752"/>
            <a:ext cx="307007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75 15 5=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48  48  6 =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36  6  6= 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62496" y="1222951"/>
            <a:ext cx="2912978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72  9  2=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64  17  2=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56  9  6=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42530" y="119675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0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94692" y="2027748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40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74668" y="285355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68343" y="1255986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10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812360" y="2053947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98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576009" y="295107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2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96417" y="1142930"/>
            <a:ext cx="3754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39752" y="1142930"/>
            <a:ext cx="3962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03497" y="1930229"/>
            <a:ext cx="5325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: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1305520" y="1930229"/>
            <a:ext cx="3817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499602" y="2843796"/>
            <a:ext cx="3754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152040" y="2843796"/>
            <a:ext cx="3754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868144" y="1185263"/>
            <a:ext cx="3754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516216" y="1210261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660232" y="2108593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*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714256" y="2053947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516216" y="2941315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*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868144" y="2884944"/>
            <a:ext cx="3962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94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26537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77808" y="332656"/>
            <a:ext cx="55883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№ 1 (Письменно) 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1052736"/>
            <a:ext cx="1237838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123</a:t>
            </a:r>
            <a:endParaRPr lang="ru-RU" sz="5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</a:t>
            </a:r>
          </a:p>
          <a:p>
            <a:pPr algn="ctr"/>
            <a:endParaRPr lang="ru-RU" sz="5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31840" y="1124744"/>
            <a:ext cx="123783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433</a:t>
            </a:r>
            <a:endParaRPr lang="ru-RU" sz="5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2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39692" y="1052736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5292080" y="2636912"/>
            <a:ext cx="1224136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095836" y="2636912"/>
            <a:ext cx="111612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561532" y="2720334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855491" y="1087689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25087" y="4134178"/>
            <a:ext cx="8130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55576" y="1700808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tx2"/>
                </a:solidFill>
              </a:rPr>
              <a:t>*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843808" y="1700808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tx2"/>
                </a:solidFill>
              </a:rPr>
              <a:t>*</a:t>
            </a:r>
            <a:endParaRPr lang="ru-RU" sz="4400" dirty="0">
              <a:solidFill>
                <a:schemeClr val="tx2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788024" y="1052736"/>
            <a:ext cx="2069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122</a:t>
            </a:r>
            <a:endParaRPr lang="ru-RU" sz="5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5400" b="1" cap="all" dirty="0" smtClean="0">
                <a:ln w="5715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ru-RU" sz="5400" b="1" cap="all" dirty="0" smtClean="0">
                <a:ln w="5715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</a:t>
            </a:r>
            <a:endParaRPr lang="ru-RU" sz="5400" b="1" cap="all" dirty="0" smtClean="0">
              <a:ln w="5715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 flipV="1">
            <a:off x="1115616" y="2636911"/>
            <a:ext cx="1224136" cy="720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4932040" y="1700808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tx2"/>
                </a:solidFill>
              </a:rPr>
              <a:t>*</a:t>
            </a:r>
            <a:endParaRPr lang="ru-RU" sz="4400" dirty="0">
              <a:solidFill>
                <a:schemeClr val="tx2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15616" y="3933056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5400" b="1" cap="all" dirty="0" smtClean="0">
              <a:ln w="5715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13184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3" name="TextBox 42"/>
          <p:cNvSpPr txBox="1"/>
          <p:nvPr/>
        </p:nvSpPr>
        <p:spPr>
          <a:xfrm>
            <a:off x="3275856" y="4005064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4" name="TextBox 43"/>
          <p:cNvSpPr txBox="1"/>
          <p:nvPr/>
        </p:nvSpPr>
        <p:spPr>
          <a:xfrm>
            <a:off x="3059832" y="4005064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3275856" y="3861048"/>
            <a:ext cx="12961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21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3</a:t>
            </a:r>
          </a:p>
        </p:txBody>
      </p:sp>
      <p:sp>
        <p:nvSpPr>
          <p:cNvPr id="47" name="Прямоугольник 46"/>
          <p:cNvSpPr/>
          <p:nvPr/>
        </p:nvSpPr>
        <p:spPr>
          <a:xfrm flipV="1">
            <a:off x="1115616" y="2636912"/>
            <a:ext cx="1224136" cy="720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 flipV="1">
            <a:off x="3347864" y="5517232"/>
            <a:ext cx="1224136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TextBox 48"/>
          <p:cNvSpPr txBox="1"/>
          <p:nvPr/>
        </p:nvSpPr>
        <p:spPr>
          <a:xfrm>
            <a:off x="2915816" y="4725144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tx2"/>
                </a:solidFill>
              </a:rPr>
              <a:t>*</a:t>
            </a:r>
            <a:endParaRPr lang="ru-RU" sz="4800" dirty="0">
              <a:solidFill>
                <a:schemeClr val="tx2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076056" y="3789040"/>
            <a:ext cx="14401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221</a:t>
            </a:r>
            <a:endParaRPr lang="ru-RU" sz="5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</a:t>
            </a:r>
            <a:endParaRPr lang="ru-RU" sz="5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004048" y="47251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2" name="TextBox 51"/>
          <p:cNvSpPr txBox="1"/>
          <p:nvPr/>
        </p:nvSpPr>
        <p:spPr>
          <a:xfrm>
            <a:off x="4932040" y="4725144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tx2"/>
                </a:solidFill>
              </a:rPr>
              <a:t>*</a:t>
            </a:r>
            <a:endParaRPr lang="ru-RU" sz="4400" dirty="0">
              <a:solidFill>
                <a:schemeClr val="tx2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 flipV="1">
            <a:off x="5292080" y="5517232"/>
            <a:ext cx="1224136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5467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262</Words>
  <Application>Microsoft Office PowerPoint</Application>
  <PresentationFormat>Экран (4:3)</PresentationFormat>
  <Paragraphs>108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Дом</cp:lastModifiedBy>
  <cp:revision>25</cp:revision>
  <dcterms:modified xsi:type="dcterms:W3CDTF">2020-05-04T22:05:17Z</dcterms:modified>
</cp:coreProperties>
</file>