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1" r:id="rId4"/>
    <p:sldId id="259" r:id="rId5"/>
    <p:sldId id="260" r:id="rId6"/>
    <p:sldId id="257" r:id="rId7"/>
    <p:sldId id="269" r:id="rId8"/>
    <p:sldId id="270" r:id="rId9"/>
    <p:sldId id="271" r:id="rId10"/>
    <p:sldId id="27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969696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1071569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СОЛНЦЕ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E:\УРОК\картинки\17c79124a5e04d0c2f059cea080829af.jpg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142960"/>
            <a:ext cx="6929486" cy="5715040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3300"/>
                </a:solidFill>
              </a:rPr>
              <a:t>ПУСТЬ ВСЕГДА БУДЕТ СОЛНЦЕ !</a:t>
            </a:r>
            <a:endParaRPr lang="ru-RU" dirty="0">
              <a:solidFill>
                <a:srgbClr val="FF33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1381884"/>
            <a:ext cx="7298432" cy="5473824"/>
          </a:xfrm>
        </p:spPr>
      </p:pic>
    </p:spTree>
    <p:extLst>
      <p:ext uri="{BB962C8B-B14F-4D97-AF65-F5344CB8AC3E}">
        <p14:creationId xmlns:p14="http://schemas.microsoft.com/office/powerpoint/2010/main" xmlns="" val="186026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к\Downloads\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629111"/>
            <a:ext cx="2885450" cy="2739564"/>
          </a:xfrm>
          <a:prstGeom prst="rect">
            <a:avLst/>
          </a:prstGeom>
          <a:noFill/>
        </p:spPr>
      </p:pic>
      <p:pic>
        <p:nvPicPr>
          <p:cNvPr id="3075" name="Picture 3" descr="C:\Users\пк\Downloads\200px-28032011_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3930" y="927150"/>
            <a:ext cx="3413974" cy="1980105"/>
          </a:xfrm>
          <a:prstGeom prst="rect">
            <a:avLst/>
          </a:prstGeom>
          <a:noFill/>
        </p:spPr>
      </p:pic>
      <p:pic>
        <p:nvPicPr>
          <p:cNvPr id="3076" name="Picture 4" descr="C:\Users\пк\Downloads\15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3972574"/>
            <a:ext cx="2456822" cy="2456821"/>
          </a:xfrm>
          <a:prstGeom prst="rect">
            <a:avLst/>
          </a:prstGeom>
          <a:noFill/>
        </p:spPr>
      </p:pic>
      <p:pic>
        <p:nvPicPr>
          <p:cNvPr id="3077" name="Picture 5" descr="C:\Users\пк\Downloads\basic-geometric-shapes-equilateral-triangle-ns-bw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9" y="3468904"/>
            <a:ext cx="3400116" cy="3006533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719212" y="244390"/>
            <a:ext cx="21098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ФОРМА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к\Downloads\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5816" y="1628800"/>
            <a:ext cx="3548062" cy="336867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86050" y="785794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ФОРМА   КРУГА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613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к\Downloads\button-blue_benji_park_01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40" y="707016"/>
            <a:ext cx="2411760" cy="2411760"/>
          </a:xfrm>
          <a:prstGeom prst="rect">
            <a:avLst/>
          </a:prstGeom>
          <a:noFill/>
        </p:spPr>
      </p:pic>
      <p:pic>
        <p:nvPicPr>
          <p:cNvPr id="4099" name="Picture 3" descr="C:\Users\пк\Downloads\40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53788" y="3573016"/>
            <a:ext cx="3143240" cy="3143240"/>
          </a:xfrm>
          <a:prstGeom prst="rect">
            <a:avLst/>
          </a:prstGeom>
          <a:noFill/>
        </p:spPr>
      </p:pic>
      <p:pic>
        <p:nvPicPr>
          <p:cNvPr id="4100" name="Picture 4" descr="C:\Users\пк\Downloads\331966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714760"/>
            <a:ext cx="3143240" cy="3143240"/>
          </a:xfrm>
          <a:prstGeom prst="rect">
            <a:avLst/>
          </a:prstGeom>
          <a:noFill/>
        </p:spPr>
      </p:pic>
      <p:pic>
        <p:nvPicPr>
          <p:cNvPr id="4101" name="Picture 5" descr="C:\Users\пк\Downloads\Red-Circle-Funandfastgame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87833" y="615774"/>
            <a:ext cx="2275150" cy="2275150"/>
          </a:xfrm>
          <a:prstGeom prst="rect">
            <a:avLst/>
          </a:prstGeom>
          <a:noFill/>
        </p:spPr>
      </p:pic>
      <p:pic>
        <p:nvPicPr>
          <p:cNvPr id="4103" name="Picture 7" descr="E:\УРОК\картинки\orange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43240" y="2041132"/>
            <a:ext cx="2500298" cy="251029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657994" y="332656"/>
            <a:ext cx="14250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ЦВЕТ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к\Downloads\239152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332656"/>
            <a:ext cx="3500430" cy="3500430"/>
          </a:xfrm>
          <a:prstGeom prst="rect">
            <a:avLst/>
          </a:prstGeom>
          <a:noFill/>
        </p:spPr>
      </p:pic>
      <p:pic>
        <p:nvPicPr>
          <p:cNvPr id="5123" name="Picture 3" descr="C:\Users\пк\Downloads\orange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33" y="0"/>
            <a:ext cx="5080000" cy="5080000"/>
          </a:xfrm>
          <a:prstGeom prst="rect">
            <a:avLst/>
          </a:prstGeom>
          <a:noFill/>
        </p:spPr>
      </p:pic>
      <p:pic>
        <p:nvPicPr>
          <p:cNvPr id="5124" name="Picture 4" descr="C:\Users\пк\Downloads\Red-Circle-Funandfastgame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06800" y="3633774"/>
            <a:ext cx="2894026" cy="28940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E:\УРОК\картинки\12084748-132-PLT_sun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93848" y="12574"/>
            <a:ext cx="3215377" cy="3046895"/>
          </a:xfrm>
          <a:prstGeom prst="rect">
            <a:avLst/>
          </a:prstGeom>
          <a:noFill/>
        </p:spPr>
      </p:pic>
      <p:pic>
        <p:nvPicPr>
          <p:cNvPr id="2052" name="Picture 4" descr="E:\УРОК\картинки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157" y="2632010"/>
            <a:ext cx="5634898" cy="4220735"/>
          </a:xfrm>
          <a:prstGeom prst="rect">
            <a:avLst/>
          </a:prstGeom>
          <a:noFill/>
        </p:spPr>
      </p:pic>
      <p:sp>
        <p:nvSpPr>
          <p:cNvPr id="2" name="Солнце 1"/>
          <p:cNvSpPr/>
          <p:nvPr/>
        </p:nvSpPr>
        <p:spPr>
          <a:xfrm>
            <a:off x="307581" y="43435"/>
            <a:ext cx="3301439" cy="3004046"/>
          </a:xfrm>
          <a:prstGeom prst="sun">
            <a:avLst/>
          </a:prstGeom>
          <a:solidFill>
            <a:srgbClr val="FF00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4788024" y="3047481"/>
            <a:ext cx="3840658" cy="3634477"/>
            <a:chOff x="2389693" y="3834239"/>
            <a:chExt cx="3840658" cy="3634477"/>
          </a:xfrm>
        </p:grpSpPr>
        <p:sp>
          <p:nvSpPr>
            <p:cNvPr id="6" name="Блок-схема: узел 5"/>
            <p:cNvSpPr/>
            <p:nvPr/>
          </p:nvSpPr>
          <p:spPr>
            <a:xfrm>
              <a:off x="3617707" y="5030714"/>
              <a:ext cx="1411935" cy="1268760"/>
            </a:xfrm>
            <a:prstGeom prst="flowChartConnector">
              <a:avLst/>
            </a:prstGeom>
            <a:solidFill>
              <a:srgbClr val="FF3300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1" name="Группа 20"/>
            <p:cNvGrpSpPr/>
            <p:nvPr/>
          </p:nvGrpSpPr>
          <p:grpSpPr>
            <a:xfrm>
              <a:off x="2389693" y="3834239"/>
              <a:ext cx="3840658" cy="3634477"/>
              <a:chOff x="2389693" y="3834239"/>
              <a:chExt cx="3840658" cy="3634477"/>
            </a:xfrm>
          </p:grpSpPr>
          <p:grpSp>
            <p:nvGrpSpPr>
              <p:cNvPr id="20" name="Группа 19"/>
              <p:cNvGrpSpPr/>
              <p:nvPr/>
            </p:nvGrpSpPr>
            <p:grpSpPr>
              <a:xfrm>
                <a:off x="2389693" y="3834239"/>
                <a:ext cx="3840658" cy="3634477"/>
                <a:chOff x="2389693" y="3834239"/>
                <a:chExt cx="3840658" cy="3634477"/>
              </a:xfrm>
            </p:grpSpPr>
            <p:sp>
              <p:nvSpPr>
                <p:cNvPr id="11" name="Блок-схема: извлечение 10"/>
                <p:cNvSpPr/>
                <p:nvPr/>
              </p:nvSpPr>
              <p:spPr>
                <a:xfrm rot="13728125">
                  <a:off x="4841118" y="4328195"/>
                  <a:ext cx="768744" cy="999772"/>
                </a:xfrm>
                <a:prstGeom prst="flowChartExtract">
                  <a:avLst/>
                </a:prstGeom>
                <a:solidFill>
                  <a:srgbClr val="FF3300"/>
                </a:solidFill>
                <a:ln>
                  <a:solidFill>
                    <a:srgbClr val="FF33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5" name="Рисунок 4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rot="19090186">
                  <a:off x="3875137" y="3834239"/>
                  <a:ext cx="1036410" cy="981541"/>
                </a:xfrm>
                <a:prstGeom prst="rect">
                  <a:avLst/>
                </a:prstGeom>
              </p:spPr>
            </p:pic>
            <p:pic>
              <p:nvPicPr>
                <p:cNvPr id="7" name="Рисунок 6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rot="10444630">
                  <a:off x="2798329" y="6112461"/>
                  <a:ext cx="1036410" cy="981541"/>
                </a:xfrm>
                <a:prstGeom prst="rect">
                  <a:avLst/>
                </a:prstGeom>
              </p:spPr>
            </p:pic>
            <p:pic>
              <p:nvPicPr>
                <p:cNvPr id="8" name="Рисунок 7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rot="4418985">
                  <a:off x="4937543" y="5951876"/>
                  <a:ext cx="1036410" cy="981541"/>
                </a:xfrm>
                <a:prstGeom prst="rect">
                  <a:avLst/>
                </a:prstGeom>
              </p:spPr>
            </p:pic>
            <p:pic>
              <p:nvPicPr>
                <p:cNvPr id="9" name="Рисунок 8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rot="13196812">
                  <a:off x="2389693" y="5136960"/>
                  <a:ext cx="1036410" cy="981541"/>
                </a:xfrm>
                <a:prstGeom prst="rect">
                  <a:avLst/>
                </a:prstGeom>
              </p:spPr>
            </p:pic>
            <p:pic>
              <p:nvPicPr>
                <p:cNvPr id="10" name="Рисунок 9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rot="2378114">
                  <a:off x="5193941" y="5102677"/>
                  <a:ext cx="1036410" cy="981541"/>
                </a:xfrm>
                <a:prstGeom prst="rect">
                  <a:avLst/>
                </a:prstGeom>
              </p:spPr>
            </p:pic>
            <p:pic>
              <p:nvPicPr>
                <p:cNvPr id="18" name="Рисунок 17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rot="7702572">
                  <a:off x="3889846" y="6459740"/>
                  <a:ext cx="1036410" cy="981541"/>
                </a:xfrm>
                <a:prstGeom prst="rect">
                  <a:avLst/>
                </a:prstGeom>
              </p:spPr>
            </p:pic>
          </p:grpSp>
          <p:pic>
            <p:nvPicPr>
              <p:cNvPr id="19" name="Рисунок 1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6415529">
                <a:off x="2875959" y="4129955"/>
                <a:ext cx="1036410" cy="981541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пк\Desktop\Новая папка\DSC_06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3443268"/>
            <a:ext cx="6011852" cy="3414732"/>
          </a:xfrm>
          <a:prstGeom prst="rect">
            <a:avLst/>
          </a:prstGeom>
          <a:noFill/>
        </p:spPr>
      </p:pic>
      <p:pic>
        <p:nvPicPr>
          <p:cNvPr id="1030" name="Picture 6" descr="C:\Users\пк\Desktop\Новая папка\382_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056" y="178582"/>
            <a:ext cx="3714778" cy="3714778"/>
          </a:xfrm>
          <a:prstGeom prst="rect">
            <a:avLst/>
          </a:prstGeom>
          <a:noFill/>
        </p:spPr>
      </p:pic>
      <p:pic>
        <p:nvPicPr>
          <p:cNvPr id="2050" name="Picture 2" descr="C:\Users\пк\Desktop\nastennaya-tarelk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57166"/>
            <a:ext cx="3956591" cy="3929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пк\Desktop\Новая папка\скачанные файл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0"/>
            <a:ext cx="5072066" cy="3424586"/>
          </a:xfrm>
          <a:prstGeom prst="rect">
            <a:avLst/>
          </a:prstGeom>
          <a:noFill/>
        </p:spPr>
      </p:pic>
      <p:pic>
        <p:nvPicPr>
          <p:cNvPr id="2053" name="Picture 5" descr="C:\Users\пк\Desktop\Новая папка\6_Solnce-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-1357314" y="1357312"/>
            <a:ext cx="6858001" cy="4143372"/>
          </a:xfrm>
          <a:prstGeom prst="rect">
            <a:avLst/>
          </a:prstGeom>
          <a:noFill/>
        </p:spPr>
      </p:pic>
      <p:pic>
        <p:nvPicPr>
          <p:cNvPr id="2054" name="Picture 6" descr="C:\Users\пк\Desktop\Новая папка\Мультфильм-бог-солнца-радуга-тотем-дизайн-бросьте-наволочку-чехлы-наволочки-декор-для-дома-посуда-оптовая-продаж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3429000"/>
            <a:ext cx="5143504" cy="34111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Desktop\369c98fd6b7411e499bc382c4a6de587_369c98ff6b7411e499bc382c4a6de587-800x8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357166"/>
            <a:ext cx="3688381" cy="3357562"/>
          </a:xfrm>
          <a:prstGeom prst="rect">
            <a:avLst/>
          </a:prstGeom>
          <a:noFill/>
        </p:spPr>
      </p:pic>
      <p:pic>
        <p:nvPicPr>
          <p:cNvPr id="1027" name="Picture 3" descr="C:\Users\пк\Desktop\04018-1000x1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7166"/>
            <a:ext cx="2666985" cy="2867394"/>
          </a:xfrm>
          <a:prstGeom prst="rect">
            <a:avLst/>
          </a:prstGeom>
          <a:noFill/>
        </p:spPr>
      </p:pic>
      <p:pic>
        <p:nvPicPr>
          <p:cNvPr id="1028" name="Picture 4" descr="C:\Users\пк\Desktop\sole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3571876"/>
            <a:ext cx="2038375" cy="2747082"/>
          </a:xfrm>
          <a:prstGeom prst="rect">
            <a:avLst/>
          </a:prstGeom>
          <a:noFill/>
        </p:spPr>
      </p:pic>
      <p:pic>
        <p:nvPicPr>
          <p:cNvPr id="1029" name="Picture 5" descr="C:\Users\пк\Desktop\C11-08_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4286256"/>
            <a:ext cx="3614747" cy="2152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5929</TotalTime>
  <Words>10</Words>
  <Application>Microsoft Office PowerPoint</Application>
  <PresentationFormat>Экран (4:3)</PresentationFormat>
  <Paragraphs>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СОЛНЦЕ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ПУСТЬ ВСЕГДА БУДЕТ СОЛНЦЕ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СОЛНЦЕ</dc:title>
  <dc:creator>пк</dc:creator>
  <cp:lastModifiedBy>пк</cp:lastModifiedBy>
  <cp:revision>41</cp:revision>
  <dcterms:created xsi:type="dcterms:W3CDTF">2016-02-10T17:21:53Z</dcterms:created>
  <dcterms:modified xsi:type="dcterms:W3CDTF">2016-03-08T09:17:03Z</dcterms:modified>
</cp:coreProperties>
</file>