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14"/>
  </p:notesMasterIdLst>
  <p:handoutMasterIdLst>
    <p:handoutMasterId r:id="rId15"/>
  </p:handoutMasterIdLst>
  <p:sldIdLst>
    <p:sldId id="256" r:id="rId4"/>
    <p:sldId id="290" r:id="rId5"/>
    <p:sldId id="289" r:id="rId6"/>
    <p:sldId id="298" r:id="rId7"/>
    <p:sldId id="277" r:id="rId8"/>
    <p:sldId id="292" r:id="rId9"/>
    <p:sldId id="295" r:id="rId10"/>
    <p:sldId id="294" r:id="rId11"/>
    <p:sldId id="287" r:id="rId12"/>
    <p:sldId id="284" r:id="rId13"/>
  </p:sldIdLst>
  <p:sldSz cx="10080625" cy="7559675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902" y="-396"/>
      </p:cViewPr>
      <p:guideLst>
        <p:guide orient="horz" pos="2381"/>
        <p:guide pos="317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4B1FD5EB-A291-40BA-A5A7-2C733DE480C1}" type="slidenum">
              <a:rPr/>
              <a:pPr marL="0" marR="0" lvl="0" indent="0" algn="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400"/>
              </a:pPr>
              <a:t>‹#›</a:t>
            </a:fld>
            <a:endParaRPr lang="ru-RU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9844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" name="Верхний колонтитул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5" name="Дата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algn="r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B056966A-B4BD-4EB7-8A1D-2E839D03E406}" type="slidenum">
              <a:rPr/>
              <a:pPr lv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029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ru-RU" sz="2000" b="0" i="0" u="none" strike="noStrike" kern="1200">
        <a:ln>
          <a:noFill/>
        </a:ln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480" cy="4107600"/>
          </a:xfrm>
        </p:spPr>
        <p:txBody>
          <a:bodyPr>
            <a:spAutoFit/>
          </a:bodyPr>
          <a:lstStyle/>
          <a:p>
            <a:endParaRPr lang="ru-RU" sz="2400">
              <a:solidFill>
                <a:srgbClr val="000000"/>
              </a:solidFill>
              <a:latin typeface="Thorndale" pitchFamily="18"/>
              <a:ea typeface="Arial Unicode MS" pitchFamily="2"/>
              <a:cs typeface="Tahoma" pitchFamily="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480" cy="4107600"/>
          </a:xfrm>
        </p:spPr>
        <p:txBody>
          <a:bodyPr>
            <a:spAutoFit/>
          </a:bodyPr>
          <a:lstStyle/>
          <a:p>
            <a:endParaRPr lang="ru-RU" sz="2400">
              <a:solidFill>
                <a:srgbClr val="000000"/>
              </a:solidFill>
              <a:latin typeface="Thorndale" pitchFamily="18"/>
              <a:ea typeface="Arial Unicode MS" pitchFamily="2"/>
              <a:cs typeface="Tahoma" pitchFamily="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480" cy="4107600"/>
          </a:xfrm>
        </p:spPr>
        <p:txBody>
          <a:bodyPr>
            <a:spAutoFit/>
          </a:bodyPr>
          <a:lstStyle/>
          <a:p>
            <a:endParaRPr lang="ru-RU" sz="2400">
              <a:solidFill>
                <a:srgbClr val="000000"/>
              </a:solidFill>
              <a:latin typeface="Thorndale" pitchFamily="18"/>
              <a:ea typeface="Arial Unicode MS" pitchFamily="2"/>
              <a:cs typeface="Tahoma" pitchFamily="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480" cy="4107600"/>
          </a:xfrm>
        </p:spPr>
        <p:txBody>
          <a:bodyPr>
            <a:spAutoFit/>
          </a:bodyPr>
          <a:lstStyle/>
          <a:p>
            <a:endParaRPr lang="ru-RU" sz="2400">
              <a:solidFill>
                <a:srgbClr val="000000"/>
              </a:solidFill>
              <a:latin typeface="Thorndale" pitchFamily="18"/>
              <a:ea typeface="Arial Unicode MS" pitchFamily="2"/>
              <a:cs typeface="Tahoma" pitchFamily="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920" y="1027079"/>
            <a:ext cx="4934160" cy="37008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480" cy="4107600"/>
          </a:xfrm>
        </p:spPr>
        <p:txBody>
          <a:bodyPr>
            <a:spAutoFit/>
          </a:bodyPr>
          <a:lstStyle/>
          <a:p>
            <a:endParaRPr lang="ru-RU" sz="2400">
              <a:solidFill>
                <a:srgbClr val="000000"/>
              </a:solidFill>
              <a:latin typeface="Thorndale" pitchFamily="18"/>
              <a:ea typeface="Arial Unicode MS" pitchFamily="2"/>
              <a:cs typeface="Tahoma" pitchFamily="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0541723-31A7-47CB-83D8-398A48F28930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7F520D6-C8FC-42D7-AEDA-CCA6AB80F967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08850" y="301625"/>
            <a:ext cx="2266950" cy="64563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3212" cy="64563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523A6E4-4C28-439B-B128-F765BF041E81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2325" y="2138363"/>
            <a:ext cx="4132263" cy="4762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06988" y="2138363"/>
            <a:ext cx="4133850" cy="4762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2327BD9-2124-4F71-A65E-A8BA506C9670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97725" y="700088"/>
            <a:ext cx="2151063" cy="62007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41363" y="700088"/>
            <a:ext cx="6303962" cy="62007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41363" y="2101850"/>
            <a:ext cx="4227512" cy="4762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21275" y="2101850"/>
            <a:ext cx="4227513" cy="4762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03ED0C0-41D5-4893-8D3A-8C71A1E80DEB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97725" y="555625"/>
            <a:ext cx="2151063" cy="63087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41363" y="555625"/>
            <a:ext cx="6303962" cy="63087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031" y="302737"/>
            <a:ext cx="9072563" cy="125994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-516282" y="2747382"/>
            <a:ext cx="4452277" cy="49890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half" idx="2"/>
          </p:nvPr>
        </p:nvSpPr>
        <p:spPr>
          <a:xfrm>
            <a:off x="4104005" y="2747382"/>
            <a:ext cx="4452276" cy="4989036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100794" tIns="50397" rIns="100794" bIns="50397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100794" tIns="50397" rIns="100794" bIns="50397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100794" tIns="50397" rIns="100794" bIns="50397"/>
          <a:lstStyle>
            <a:lvl1pPr>
              <a:defRPr/>
            </a:lvl1pPr>
          </a:lstStyle>
          <a:p>
            <a:pPr>
              <a:defRPr/>
            </a:pPr>
            <a:fld id="{EAEF7BE5-4B21-446E-AD0D-A3EF0D0130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heck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9287" cy="49895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60875" cy="49895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0C5C940-6AA8-429C-907F-6F10F313EEEC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6DF485D-9818-4CB2-8711-6A3976FF0DE2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D3946B7-855E-4AF6-A50E-7C8C03E4819F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57DD9C1-89E0-487F-A72D-58758E903485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1AAA42E-123E-409C-833C-09F91A6F713F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2F18670-200A-4B90-89D5-3127E1B9EB5F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503999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ru-RU"/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503999" y="1769040"/>
            <a:ext cx="9071640" cy="4989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ru-RU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defRPr lang="ru-RU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2"/>
          </p:nvPr>
        </p:nvSpPr>
        <p:spPr>
          <a:xfrm>
            <a:off x="503999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3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ctr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4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D84152D3-35BA-4B16-9FFA-86CE91F5C89A}" type="slidenum">
              <a:rPr/>
              <a:pPr lvl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hangingPunct="0">
        <a:tabLst/>
        <a:defRPr lang="ru-RU" sz="2400" b="0" i="0" u="none" strike="noStrike" kern="1200">
          <a:ln>
            <a:noFill/>
          </a:ln>
          <a:latin typeface="Arial" pitchFamily="18"/>
          <a:ea typeface="Microsoft YaHei" pitchFamily="2"/>
          <a:cs typeface="Mangal" pitchFamily="2"/>
        </a:defRPr>
      </a:lvl1pPr>
    </p:titleStyle>
    <p:bodyStyle>
      <a:lvl1pPr marL="0" marR="0" indent="0" rtl="0" hangingPunct="0">
        <a:spcBef>
          <a:spcPts val="0"/>
        </a:spcBef>
        <a:spcAft>
          <a:spcPts val="1414"/>
        </a:spcAft>
        <a:tabLst/>
        <a:defRPr lang="ru-RU" sz="2400" b="0" i="0" u="none" strike="noStrike" kern="1200">
          <a:ln>
            <a:noFill/>
          </a:ln>
          <a:latin typeface="Arial" pitchFamily="18"/>
          <a:ea typeface="Microsoft YaHei" pitchFamily="2"/>
          <a:cs typeface="Mangal" pitchFamily="2"/>
        </a:defRPr>
      </a:lvl1pPr>
    </p:bodyStyle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3" cstate="print">
            <a:alphaModFix/>
            <a:lum/>
          </a:blip>
          <a:srcRect/>
          <a:stretch>
            <a:fillRect/>
          </a:stretch>
        </p:blipFill>
        <p:spPr>
          <a:xfrm>
            <a:off x="0" y="0"/>
            <a:ext cx="10080000" cy="75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 txBox="1">
            <a:spLocks noGrp="1"/>
          </p:cNvSpPr>
          <p:nvPr>
            <p:ph type="title"/>
          </p:nvPr>
        </p:nvSpPr>
        <p:spPr>
          <a:xfrm>
            <a:off x="740879" y="699480"/>
            <a:ext cx="860796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endParaRPr lang="ru-RU"/>
          </a:p>
        </p:txBody>
      </p:sp>
      <p:sp>
        <p:nvSpPr>
          <p:cNvPr id="4" name="Текст 3"/>
          <p:cNvSpPr txBox="1">
            <a:spLocks noGrp="1"/>
          </p:cNvSpPr>
          <p:nvPr>
            <p:ph type="body" idx="1"/>
          </p:nvPr>
        </p:nvSpPr>
        <p:spPr>
          <a:xfrm>
            <a:off x="822600" y="2137680"/>
            <a:ext cx="8418240" cy="4762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504000" marR="0" lvl="0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None/>
              <a:defRPr lang="ru-RU" sz="24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rial Unicode MS" pitchFamily="2"/>
                <a:cs typeface="Tahoma" pitchFamily="2"/>
              </a:defRPr>
            </a:defPPr>
            <a:lvl1pPr marL="504000" marR="0" lvl="0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ru-RU" sz="24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rial Unicode MS" pitchFamily="2"/>
                <a:cs typeface="Tahoma" pitchFamily="2"/>
              </a:defRPr>
            </a:lvl1pPr>
            <a:lvl2pPr marL="792000" marR="0" lvl="1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ru-RU" sz="28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rial Unicode MS" pitchFamily="2"/>
                <a:cs typeface="Tahoma" pitchFamily="2"/>
              </a:defRPr>
            </a:lvl2pPr>
            <a:lvl3pPr marL="1080000" marR="0" lvl="2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ru-RU" sz="24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rial Unicode MS" pitchFamily="2"/>
                <a:cs typeface="Tahoma" pitchFamily="2"/>
              </a:defRPr>
            </a:lvl3pPr>
            <a:lvl4pPr marL="1368000" marR="0" lvl="3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ru-RU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rial Unicode MS" pitchFamily="2"/>
                <a:cs typeface="Tahoma" pitchFamily="2"/>
              </a:defRPr>
            </a:lvl4pPr>
            <a:lvl5pPr marL="1656000" marR="0" lvl="4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ru-RU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rial Unicode MS" pitchFamily="2"/>
                <a:cs typeface="Tahoma" pitchFamily="2"/>
              </a:defRPr>
            </a:lvl5pPr>
            <a:lvl6pPr marL="1944000" marR="0" lvl="5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ru-RU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rial Unicode MS" pitchFamily="2"/>
                <a:cs typeface="Tahoma" pitchFamily="2"/>
              </a:defRPr>
            </a:lvl6pPr>
            <a:lvl7pPr marL="2232000" marR="0" lvl="6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ru-RU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rial Unicode MS" pitchFamily="2"/>
                <a:cs typeface="Tahoma" pitchFamily="2"/>
              </a:defRPr>
            </a:lvl7pPr>
            <a:lvl8pPr marL="2520000" marR="0" lvl="7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ru-RU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rial Unicode MS" pitchFamily="2"/>
                <a:cs typeface="Tahoma" pitchFamily="2"/>
              </a:defRPr>
            </a:lvl8pPr>
            <a:lvl9pPr marL="2808000" marR="0" lvl="8" indent="-432000" algn="l">
              <a:spcBef>
                <a:spcPts val="0"/>
              </a:spcBef>
              <a:spcAft>
                <a:spcPts val="0"/>
              </a:spcAft>
              <a:buClr>
                <a:srgbClr val="99284C"/>
              </a:buClr>
              <a:buSzPct val="75000"/>
              <a:buFont typeface="StarSymbol" pitchFamily="2"/>
              <a:buChar char=""/>
              <a:defRPr lang="ru-RU" sz="2000" b="0" i="0" u="none" strike="noStrike">
                <a:ln>
                  <a:noFill/>
                </a:ln>
                <a:solidFill>
                  <a:srgbClr val="333333"/>
                </a:solidFill>
                <a:latin typeface="Albany" pitchFamily="34"/>
                <a:ea typeface="Arial Unicode MS" pitchFamily="2"/>
                <a:cs typeface="Tahoma" pitchFamily="2"/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ctr" rtl="0" hangingPunct="0">
        <a:tabLst/>
        <a:defRPr lang="ru-RU" sz="2400" b="1" i="1" u="none" strike="noStrike">
          <a:ln>
            <a:noFill/>
          </a:ln>
          <a:solidFill>
            <a:srgbClr val="99284C"/>
          </a:solidFill>
          <a:latin typeface="Albany" pitchFamily="34"/>
          <a:ea typeface="Arial Unicode MS" pitchFamily="2"/>
          <a:cs typeface="Tahoma" pitchFamily="2"/>
        </a:defRPr>
      </a:lvl1pPr>
    </p:titleStyle>
    <p:bodyStyle>
      <a:lvl1pPr marL="0" marR="0" indent="0" algn="l" rtl="0" hangingPunct="0">
        <a:spcBef>
          <a:spcPts val="0"/>
        </a:spcBef>
        <a:spcAft>
          <a:spcPts val="0"/>
        </a:spcAft>
        <a:tabLst/>
        <a:defRPr lang="ru-RU" sz="2400" b="0" i="0" u="none" strike="noStrike">
          <a:ln>
            <a:noFill/>
          </a:ln>
          <a:solidFill>
            <a:srgbClr val="333333"/>
          </a:solidFill>
          <a:latin typeface="Albany" pitchFamily="34"/>
          <a:ea typeface="Arial Unicode MS" pitchFamily="2"/>
          <a:cs typeface="Tahoma" pitchFamily="2"/>
        </a:defRPr>
      </a:lvl1pPr>
    </p:bodyStyle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BE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5360" y="1893960"/>
            <a:ext cx="9675000" cy="5666399"/>
          </a:xfrm>
          <a:prstGeom prst="rect">
            <a:avLst/>
          </a:prstGeom>
          <a:solidFill>
            <a:srgbClr val="DDDDDD"/>
          </a:solidFill>
          <a:ln w="25400">
            <a:solidFill>
              <a:srgbClr val="C0C0C0"/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ru-RU" sz="2400">
              <a:latin typeface="Thorndale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Заголовок 2"/>
          <p:cNvSpPr txBox="1">
            <a:spLocks noGrp="1"/>
          </p:cNvSpPr>
          <p:nvPr>
            <p:ph type="title"/>
          </p:nvPr>
        </p:nvSpPr>
        <p:spPr>
          <a:xfrm>
            <a:off x="740879" y="555480"/>
            <a:ext cx="8608320" cy="12625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endParaRPr lang="ru-RU"/>
          </a:p>
        </p:txBody>
      </p:sp>
      <p:sp>
        <p:nvSpPr>
          <p:cNvPr id="4" name="Текст 3"/>
          <p:cNvSpPr txBox="1">
            <a:spLocks noGrp="1"/>
          </p:cNvSpPr>
          <p:nvPr>
            <p:ph type="body" idx="1"/>
          </p:nvPr>
        </p:nvSpPr>
        <p:spPr>
          <a:xfrm>
            <a:off x="740879" y="2101680"/>
            <a:ext cx="8608320" cy="4762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432000" marR="0" lvl="0" indent="-324000" algn="l">
              <a:spcBef>
                <a:spcPts val="0"/>
              </a:spcBef>
              <a:spcAft>
                <a:spcPts val="0"/>
              </a:spcAft>
              <a:buClr>
                <a:srgbClr val="0E594D"/>
              </a:buClr>
              <a:buSzPct val="45000"/>
              <a:buFont typeface="StarSymbol"/>
              <a:buNone/>
              <a:defRPr lang="ru-RU" sz="2400" b="0" i="0" u="none" strike="noStrike">
                <a:ln>
                  <a:noFill/>
                </a:ln>
                <a:solidFill>
                  <a:srgbClr val="000000"/>
                </a:solidFill>
                <a:latin typeface="Albany" pitchFamily="34"/>
                <a:ea typeface="Arial Unicode MS" pitchFamily="2"/>
                <a:cs typeface="Tahoma" pitchFamily="2"/>
              </a:defRPr>
            </a:defPPr>
            <a:lvl1pPr marL="432000" marR="0" lvl="0" indent="-324000" algn="l">
              <a:spcBef>
                <a:spcPts val="0"/>
              </a:spcBef>
              <a:spcAft>
                <a:spcPts val="0"/>
              </a:spcAft>
              <a:buClr>
                <a:srgbClr val="0E594D"/>
              </a:buClr>
              <a:buSzPct val="45000"/>
              <a:buFont typeface="StarSymbol"/>
              <a:buChar char="●"/>
              <a:defRPr lang="ru-RU" sz="2400" b="0" i="0" u="none" strike="noStrike">
                <a:ln>
                  <a:noFill/>
                </a:ln>
                <a:solidFill>
                  <a:srgbClr val="000000"/>
                </a:solidFill>
                <a:latin typeface="Albany" pitchFamily="34"/>
                <a:ea typeface="Arial Unicode MS" pitchFamily="2"/>
                <a:cs typeface="Tahoma" pitchFamily="2"/>
              </a:defRPr>
            </a:lvl1pPr>
            <a:lvl2pPr marL="864000" marR="0" lvl="1" indent="-28800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StarSymbol"/>
              <a:buChar char="–"/>
              <a:defRPr lang="ru-RU" sz="2800" b="0" i="0" u="none" strike="noStrike">
                <a:ln>
                  <a:noFill/>
                </a:ln>
                <a:solidFill>
                  <a:srgbClr val="000000"/>
                </a:solidFill>
                <a:latin typeface="Albany" pitchFamily="34"/>
                <a:ea typeface="Arial Unicode MS" pitchFamily="2"/>
                <a:cs typeface="Tahoma" pitchFamily="2"/>
              </a:defRPr>
            </a:lvl2pPr>
            <a:lvl3pPr marL="1296000" marR="0" lvl="2" indent="-21600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●"/>
              <a:defRPr lang="ru-RU" sz="2400" b="0" i="0" u="none" strike="noStrike">
                <a:ln>
                  <a:noFill/>
                </a:ln>
                <a:solidFill>
                  <a:srgbClr val="000000"/>
                </a:solidFill>
                <a:latin typeface="Albany" pitchFamily="34"/>
                <a:ea typeface="Arial Unicode MS" pitchFamily="2"/>
                <a:cs typeface="Tahoma" pitchFamily="2"/>
              </a:defRPr>
            </a:lvl3pPr>
            <a:lvl4pPr marL="1728000" marR="0" lvl="3" indent="-21600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StarSymbol"/>
              <a:buChar char="–"/>
              <a:defRPr lang="ru-RU" sz="2000" b="0" i="0" u="none" strike="noStrike">
                <a:ln>
                  <a:noFill/>
                </a:ln>
                <a:solidFill>
                  <a:srgbClr val="000000"/>
                </a:solidFill>
                <a:latin typeface="Albany" pitchFamily="34"/>
                <a:ea typeface="Arial Unicode MS" pitchFamily="2"/>
                <a:cs typeface="Tahoma" pitchFamily="2"/>
              </a:defRPr>
            </a:lvl4pPr>
            <a:lvl5pPr marL="2160000" marR="0" lvl="4" indent="-21600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●"/>
              <a:defRPr lang="ru-RU" sz="2000" b="0" i="0" u="none" strike="noStrike">
                <a:ln>
                  <a:noFill/>
                </a:ln>
                <a:solidFill>
                  <a:srgbClr val="000000"/>
                </a:solidFill>
                <a:latin typeface="Albany" pitchFamily="34"/>
                <a:ea typeface="Arial Unicode MS" pitchFamily="2"/>
                <a:cs typeface="Tahoma" pitchFamily="2"/>
              </a:defRPr>
            </a:lvl5pPr>
            <a:lvl6pPr marL="2592000" marR="0" lvl="5" indent="-21600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●"/>
              <a:defRPr lang="ru-RU" sz="2000" b="0" i="0" u="none" strike="noStrike">
                <a:ln>
                  <a:noFill/>
                </a:ln>
                <a:solidFill>
                  <a:srgbClr val="000000"/>
                </a:solidFill>
                <a:latin typeface="Albany" pitchFamily="34"/>
                <a:ea typeface="Arial Unicode MS" pitchFamily="2"/>
                <a:cs typeface="Tahoma" pitchFamily="2"/>
              </a:defRPr>
            </a:lvl6pPr>
            <a:lvl7pPr marL="3024000" marR="0" lvl="6" indent="-21600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●"/>
              <a:defRPr lang="ru-RU" sz="2000" b="0" i="0" u="none" strike="noStrike">
                <a:ln>
                  <a:noFill/>
                </a:ln>
                <a:solidFill>
                  <a:srgbClr val="000000"/>
                </a:solidFill>
                <a:latin typeface="Albany" pitchFamily="34"/>
                <a:ea typeface="Arial Unicode MS" pitchFamily="2"/>
                <a:cs typeface="Tahoma" pitchFamily="2"/>
              </a:defRPr>
            </a:lvl7pPr>
            <a:lvl8pPr marL="3456000" marR="0" lvl="7" indent="-21600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●"/>
              <a:defRPr lang="ru-RU" sz="2000" b="0" i="0" u="none" strike="noStrike">
                <a:ln>
                  <a:noFill/>
                </a:ln>
                <a:solidFill>
                  <a:srgbClr val="000000"/>
                </a:solidFill>
                <a:latin typeface="Albany" pitchFamily="34"/>
                <a:ea typeface="Arial Unicode MS" pitchFamily="2"/>
                <a:cs typeface="Tahoma" pitchFamily="2"/>
              </a:defRPr>
            </a:lvl8pPr>
            <a:lvl9pPr marL="3887999" marR="0" lvl="8" indent="-21600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●"/>
              <a:defRPr lang="ru-RU" sz="2000" b="0" i="0" u="none" strike="noStrike">
                <a:ln>
                  <a:noFill/>
                </a:ln>
                <a:solidFill>
                  <a:srgbClr val="000000"/>
                </a:solidFill>
                <a:latin typeface="Albany" pitchFamily="34"/>
                <a:ea typeface="Arial Unicode MS" pitchFamily="2"/>
                <a:cs typeface="Tahoma" pitchFamily="2"/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81800" cy="918719"/>
          </a:xfrm>
          <a:prstGeom prst="rect">
            <a:avLst/>
          </a:prstGeom>
          <a:solidFill>
            <a:srgbClr val="125C8D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ru-RU" sz="2400">
              <a:latin typeface="Thorndale" pitchFamily="18"/>
              <a:ea typeface="Arial Unicode MS" pitchFamily="2"/>
              <a:cs typeface="Tahoma" pitchFamily="2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2381399"/>
            <a:ext cx="181800" cy="918719"/>
          </a:xfrm>
          <a:prstGeom prst="rect">
            <a:avLst/>
          </a:prstGeom>
          <a:solidFill>
            <a:srgbClr val="125C8D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ru-RU" sz="2400">
              <a:latin typeface="Thorndale" pitchFamily="18"/>
              <a:ea typeface="Arial Unicode MS" pitchFamily="2"/>
              <a:cs typeface="Tahoma" pitchFamily="2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168560"/>
            <a:ext cx="181800" cy="918719"/>
          </a:xfrm>
          <a:prstGeom prst="rect">
            <a:avLst/>
          </a:prstGeom>
          <a:solidFill>
            <a:srgbClr val="125C8D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ru-RU" sz="2400">
              <a:latin typeface="Thorndale" pitchFamily="18"/>
              <a:ea typeface="Arial Unicode MS" pitchFamily="2"/>
              <a:cs typeface="Tahoma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/>
  <p:txStyles>
    <p:titleStyle>
      <a:lvl1pPr algn="ctr" rtl="0" hangingPunct="0">
        <a:tabLst/>
        <a:defRPr lang="ru-RU" sz="2400" b="1" i="0" u="none" strike="noStrike">
          <a:ln>
            <a:noFill/>
          </a:ln>
          <a:solidFill>
            <a:srgbClr val="333333"/>
          </a:solidFill>
          <a:latin typeface="Albany" pitchFamily="34"/>
          <a:ea typeface="Arial Unicode MS" pitchFamily="2"/>
          <a:cs typeface="Tahoma" pitchFamily="2"/>
        </a:defRPr>
      </a:lvl1pPr>
    </p:titleStyle>
    <p:bodyStyle>
      <a:lvl1pPr marL="0" marR="0" indent="0" algn="l" rtl="0" hangingPunct="0">
        <a:spcBef>
          <a:spcPts val="0"/>
        </a:spcBef>
        <a:spcAft>
          <a:spcPts val="0"/>
        </a:spcAft>
        <a:tabLst/>
        <a:defRPr lang="ru-RU" sz="2400" b="0" i="0" u="none" strike="noStrike">
          <a:ln>
            <a:noFill/>
          </a:ln>
          <a:solidFill>
            <a:srgbClr val="000000"/>
          </a:solidFill>
          <a:latin typeface="Albany" pitchFamily="34"/>
          <a:ea typeface="Arial Unicode MS" pitchFamily="2"/>
          <a:cs typeface="Tahoma" pitchFamily="2"/>
        </a:defRPr>
      </a:lvl1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slideLayout" Target="../slideLayouts/slideLayout34.xml"/><Relationship Id="rId1" Type="http://schemas.openxmlformats.org/officeDocument/2006/relationships/audio" Target="../media/audio1.wav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432359" y="-749748"/>
            <a:ext cx="9071640" cy="5170646"/>
          </a:xfrm>
        </p:spPr>
        <p:txBody>
          <a:bodyPr wrap="square">
            <a:spAutoFit/>
          </a:bodyPr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eaLnBrk="0">
              <a:defRPr/>
            </a:pPr>
            <a:r>
              <a:rPr lang="ru-RU" sz="3600" dirty="0" smtClean="0">
                <a:solidFill>
                  <a:srgbClr val="7E0021"/>
                </a:solidFill>
                <a:latin typeface="Times New Roman" pitchFamily="18"/>
              </a:rPr>
              <a:t/>
            </a:r>
            <a:br>
              <a:rPr lang="ru-RU" sz="3600" dirty="0" smtClean="0">
                <a:solidFill>
                  <a:srgbClr val="7E0021"/>
                </a:solidFill>
                <a:latin typeface="Times New Roman" pitchFamily="18"/>
              </a:rPr>
            </a:br>
            <a:r>
              <a:rPr lang="ru-RU" sz="3600" dirty="0" smtClean="0">
                <a:solidFill>
                  <a:srgbClr val="7E0021"/>
                </a:solidFill>
                <a:latin typeface="Times New Roman" pitchFamily="18"/>
              </a:rPr>
              <a:t>: </a:t>
            </a:r>
            <a:r>
              <a:rPr lang="ru-RU" dirty="0" smtClean="0">
                <a:solidFill>
                  <a:srgbClr val="7E0021"/>
                </a:solidFill>
                <a:latin typeface="Times New Roman" pitchFamily="18"/>
              </a:rPr>
              <a:t/>
            </a:r>
            <a:br>
              <a:rPr lang="ru-RU" dirty="0" smtClean="0">
                <a:solidFill>
                  <a:srgbClr val="7E0021"/>
                </a:solidFill>
                <a:latin typeface="Times New Roman" pitchFamily="18"/>
              </a:rPr>
            </a:br>
            <a:r>
              <a:rPr lang="ru-RU" dirty="0" smtClean="0">
                <a:solidFill>
                  <a:srgbClr val="7E0021"/>
                </a:solidFill>
                <a:latin typeface="Times New Roman" pitchFamily="18"/>
              </a:rPr>
              <a:t/>
            </a:r>
            <a:br>
              <a:rPr lang="ru-RU" dirty="0" smtClean="0">
                <a:solidFill>
                  <a:srgbClr val="7E0021"/>
                </a:solidFill>
                <a:latin typeface="Times New Roman" pitchFamily="18"/>
              </a:rPr>
            </a:br>
            <a:r>
              <a:rPr lang="ru-RU" sz="4800" dirty="0" smtClean="0">
                <a:solidFill>
                  <a:schemeClr val="accent1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Алгоритм </a:t>
            </a:r>
            <a:r>
              <a:rPr lang="ru-RU" sz="4800" dirty="0" smtClean="0">
                <a:solidFill>
                  <a:schemeClr val="accent1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письменного  умножения </a:t>
            </a:r>
            <a:br>
              <a:rPr lang="ru-RU" sz="4800" dirty="0" smtClean="0">
                <a:solidFill>
                  <a:schemeClr val="accent1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</a:br>
            <a:r>
              <a:rPr lang="ru-RU" sz="4800" dirty="0" smtClean="0">
                <a:solidFill>
                  <a:schemeClr val="accent1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трёхзначного числа на однозначное</a:t>
            </a:r>
            <a:r>
              <a:rPr lang="ru-RU" sz="4800" dirty="0" smtClean="0">
                <a:solidFill>
                  <a:schemeClr val="bg1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/>
            </a:r>
            <a:br>
              <a:rPr lang="ru-RU" sz="4800" dirty="0" smtClean="0">
                <a:solidFill>
                  <a:schemeClr val="bg1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</a:br>
            <a:endParaRPr lang="ru-RU" sz="4800" dirty="0">
              <a:solidFill>
                <a:srgbClr val="7E0021"/>
              </a:solidFill>
              <a:latin typeface="Times New Roman" pitchFamily="18"/>
            </a:endParaRPr>
          </a:p>
        </p:txBody>
      </p:sp>
      <p:sp>
        <p:nvSpPr>
          <p:cNvPr id="3" name="Подзаголовок 2"/>
          <p:cNvSpPr txBox="1">
            <a:spLocks noGrp="1"/>
          </p:cNvSpPr>
          <p:nvPr>
            <p:ph type="subTitle" idx="4294967295"/>
          </p:nvPr>
        </p:nvSpPr>
        <p:spPr>
          <a:xfrm>
            <a:off x="6264448" y="5724053"/>
            <a:ext cx="2592097" cy="553998"/>
          </a:xfrm>
        </p:spPr>
        <p:txBody>
          <a:bodyPr wrap="square" anchor="ctr">
            <a:spAutoFit/>
          </a:bodyPr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●"/>
            </a:lvl1pPr>
            <a:lvl2pPr lvl="1">
              <a:buClr>
                <a:srgbClr val="000000"/>
              </a:buClr>
              <a:buSzPct val="45000"/>
              <a:buFont typeface="StarSymbol"/>
              <a:buChar char="●"/>
            </a:lvl2pPr>
            <a:lvl3pPr lvl="2">
              <a:buClr>
                <a:srgbClr val="000000"/>
              </a:buClr>
              <a:buSzPct val="45000"/>
              <a:buFont typeface="StarSymbol"/>
              <a:buChar char="●"/>
            </a:lvl3pPr>
            <a:lvl4pPr lvl="3">
              <a:buClr>
                <a:srgbClr val="000000"/>
              </a:buClr>
              <a:buSzPct val="45000"/>
              <a:buFont typeface="StarSymbol"/>
              <a:buChar char="●"/>
            </a:lvl4pPr>
            <a:lvl5pPr lvl="4">
              <a:buClr>
                <a:srgbClr val="000000"/>
              </a:buClr>
              <a:buSzPct val="45000"/>
              <a:buFont typeface="StarSymbol"/>
              <a:buChar char="●"/>
            </a:lvl5pPr>
            <a:lvl6pPr lvl="5">
              <a:buClr>
                <a:srgbClr val="000000"/>
              </a:buClr>
              <a:buSzPct val="45000"/>
              <a:buFont typeface="StarSymbol"/>
              <a:buChar char="●"/>
            </a:lvl6pPr>
            <a:lvl7pPr lvl="6">
              <a:buClr>
                <a:srgbClr val="000000"/>
              </a:buClr>
              <a:buSzPct val="45000"/>
              <a:buFont typeface="StarSymbol"/>
              <a:buChar char="●"/>
            </a:lvl7pPr>
            <a:lvl8pPr lvl="7">
              <a:buClr>
                <a:srgbClr val="000000"/>
              </a:buClr>
              <a:buSzPct val="45000"/>
              <a:buFont typeface="StarSymbol"/>
              <a:buChar char="●"/>
            </a:lvl8pPr>
            <a:lvl9pPr lvl="8">
              <a:buClr>
                <a:srgbClr val="000000"/>
              </a:buClr>
              <a:buSzPct val="45000"/>
              <a:buFont typeface="StarSymbol"/>
              <a:buChar char="●"/>
            </a:lvl9pPr>
          </a:lstStyle>
          <a:p>
            <a:pPr marL="0" lvl="0" indent="-216000" algn="ctr">
              <a:buNone/>
            </a:pPr>
            <a:endParaRPr lang="ru-RU" sz="3600" b="1" i="1" dirty="0">
              <a:latin typeface="Thorndale" pitchFamily="18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 flipH="1">
            <a:off x="935856" y="4571925"/>
            <a:ext cx="2448000" cy="259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alphaModFix/>
            <a:lum/>
          </a:blip>
          <a:srcRect/>
          <a:stretch>
            <a:fillRect/>
          </a:stretch>
        </p:blipFill>
        <p:spPr>
          <a:xfrm>
            <a:off x="6192440" y="4859957"/>
            <a:ext cx="2736000" cy="2081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 txBox="1">
            <a:spLocks noGrp="1"/>
          </p:cNvSpPr>
          <p:nvPr>
            <p:ph type="subTitle" idx="4294967295"/>
          </p:nvPr>
        </p:nvSpPr>
        <p:spPr/>
        <p:txBody>
          <a:bodyPr anchor="ctr">
            <a:spAutoFit/>
          </a:bodyPr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●"/>
            </a:lvl1pPr>
            <a:lvl2pPr lvl="1">
              <a:buClr>
                <a:srgbClr val="000000"/>
              </a:buClr>
              <a:buSzPct val="45000"/>
              <a:buFont typeface="StarSymbol"/>
              <a:buChar char="●"/>
            </a:lvl2pPr>
            <a:lvl3pPr lvl="2">
              <a:buClr>
                <a:srgbClr val="000000"/>
              </a:buClr>
              <a:buSzPct val="45000"/>
              <a:buFont typeface="StarSymbol"/>
              <a:buChar char="●"/>
            </a:lvl3pPr>
            <a:lvl4pPr lvl="3">
              <a:buClr>
                <a:srgbClr val="000000"/>
              </a:buClr>
              <a:buSzPct val="45000"/>
              <a:buFont typeface="StarSymbol"/>
              <a:buChar char="●"/>
            </a:lvl4pPr>
            <a:lvl5pPr lvl="4">
              <a:buClr>
                <a:srgbClr val="000000"/>
              </a:buClr>
              <a:buSzPct val="45000"/>
              <a:buFont typeface="StarSymbol"/>
              <a:buChar char="●"/>
            </a:lvl5pPr>
            <a:lvl6pPr lvl="5">
              <a:buClr>
                <a:srgbClr val="000000"/>
              </a:buClr>
              <a:buSzPct val="45000"/>
              <a:buFont typeface="StarSymbol"/>
              <a:buChar char="●"/>
            </a:lvl6pPr>
            <a:lvl7pPr lvl="6">
              <a:buClr>
                <a:srgbClr val="000000"/>
              </a:buClr>
              <a:buSzPct val="45000"/>
              <a:buFont typeface="StarSymbol"/>
              <a:buChar char="●"/>
            </a:lvl7pPr>
            <a:lvl8pPr lvl="7">
              <a:buClr>
                <a:srgbClr val="000000"/>
              </a:buClr>
              <a:buSzPct val="45000"/>
              <a:buFont typeface="StarSymbol"/>
              <a:buChar char="●"/>
            </a:lvl8pPr>
            <a:lvl9pPr lvl="8">
              <a:buClr>
                <a:srgbClr val="000000"/>
              </a:buClr>
              <a:buSzPct val="45000"/>
              <a:buFont typeface="StarSymbol"/>
              <a:buChar char="●"/>
            </a:lvl9pPr>
          </a:lstStyle>
          <a:p>
            <a:pPr marL="0" indent="-216000" algn="ctr"/>
            <a:endParaRPr lang="ru-RU">
              <a:latin typeface="Thorndale" pitchFamily="18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alphaModFix/>
            <a:lum bright="-11000" contrast="24000"/>
          </a:blip>
          <a:srcRect/>
          <a:stretch>
            <a:fillRect/>
          </a:stretch>
        </p:blipFill>
        <p:spPr>
          <a:xfrm>
            <a:off x="503999" y="576000"/>
            <a:ext cx="8928000" cy="64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740879" y="699480"/>
            <a:ext cx="8607960" cy="1262160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lvl="0">
              <a:buNone/>
            </a:pPr>
            <a:r>
              <a:rPr lang="ru-RU" sz="6000"/>
              <a:t>Алгоритм решения</a:t>
            </a:r>
          </a:p>
        </p:txBody>
      </p:sp>
      <p:sp>
        <p:nvSpPr>
          <p:cNvPr id="3" name="Подзаголовок 2"/>
          <p:cNvSpPr txBox="1">
            <a:spLocks noGrp="1"/>
          </p:cNvSpPr>
          <p:nvPr>
            <p:ph type="subTitle" idx="4294967295"/>
          </p:nvPr>
        </p:nvSpPr>
        <p:spPr>
          <a:xfrm>
            <a:off x="822600" y="2137680"/>
            <a:ext cx="8418240" cy="4762799"/>
          </a:xfrm>
        </p:spPr>
        <p:txBody>
          <a:bodyPr anchor="ctr">
            <a:spAutoFit/>
          </a:bodyPr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●"/>
            </a:lvl1pPr>
            <a:lvl2pPr lvl="1">
              <a:buClr>
                <a:srgbClr val="000000"/>
              </a:buClr>
              <a:buSzPct val="45000"/>
              <a:buFont typeface="StarSymbol"/>
              <a:buChar char="●"/>
            </a:lvl2pPr>
            <a:lvl3pPr lvl="2">
              <a:buClr>
                <a:srgbClr val="000000"/>
              </a:buClr>
              <a:buSzPct val="45000"/>
              <a:buFont typeface="StarSymbol"/>
              <a:buChar char="●"/>
            </a:lvl3pPr>
            <a:lvl4pPr lvl="3">
              <a:buClr>
                <a:srgbClr val="000000"/>
              </a:buClr>
              <a:buSzPct val="45000"/>
              <a:buFont typeface="StarSymbol"/>
              <a:buChar char="●"/>
            </a:lvl4pPr>
            <a:lvl5pPr lvl="4">
              <a:buClr>
                <a:srgbClr val="000000"/>
              </a:buClr>
              <a:buSzPct val="45000"/>
              <a:buFont typeface="StarSymbol"/>
              <a:buChar char="●"/>
            </a:lvl5pPr>
            <a:lvl6pPr lvl="5">
              <a:buClr>
                <a:srgbClr val="000000"/>
              </a:buClr>
              <a:buSzPct val="45000"/>
              <a:buFont typeface="StarSymbol"/>
              <a:buChar char="●"/>
            </a:lvl6pPr>
            <a:lvl7pPr lvl="6">
              <a:buClr>
                <a:srgbClr val="000000"/>
              </a:buClr>
              <a:buSzPct val="45000"/>
              <a:buFont typeface="StarSymbol"/>
              <a:buChar char="●"/>
            </a:lvl7pPr>
            <a:lvl8pPr lvl="7">
              <a:buClr>
                <a:srgbClr val="000000"/>
              </a:buClr>
              <a:buSzPct val="45000"/>
              <a:buFont typeface="StarSymbol"/>
              <a:buChar char="●"/>
            </a:lvl8pPr>
            <a:lvl9pPr lvl="8">
              <a:buClr>
                <a:srgbClr val="000000"/>
              </a:buClr>
              <a:buSzPct val="45000"/>
              <a:buFont typeface="StarSymbol"/>
              <a:buChar char="●"/>
            </a:lvl9pPr>
          </a:lstStyle>
          <a:p>
            <a:pPr marL="0" lvl="0" indent="-216000" algn="ctr">
              <a:buNone/>
            </a:pPr>
            <a:endParaRPr lang="ru-RU" sz="6000">
              <a:solidFill>
                <a:srgbClr val="0000FF"/>
              </a:solidFill>
              <a:latin typeface="Thorndale" pitchFamily="18"/>
            </a:endParaRPr>
          </a:p>
          <a:p>
            <a:pPr marL="0" lvl="0" indent="-216000" algn="ctr">
              <a:buNone/>
            </a:pPr>
            <a:endParaRPr lang="ru-RU" sz="6000">
              <a:solidFill>
                <a:srgbClr val="0000FF"/>
              </a:solidFill>
              <a:latin typeface="Thorndale" pitchFamily="1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5246" y="2408760"/>
            <a:ext cx="8664840" cy="4762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spAutoFit/>
          </a:bodyPr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●"/>
            </a:lvl1pPr>
            <a:lvl2pPr lvl="1">
              <a:buClr>
                <a:srgbClr val="000000"/>
              </a:buClr>
              <a:buSzPct val="45000"/>
              <a:buFont typeface="StarSymbol"/>
              <a:buChar char="●"/>
            </a:lvl2pPr>
            <a:lvl3pPr lvl="2">
              <a:buClr>
                <a:srgbClr val="000000"/>
              </a:buClr>
              <a:buSzPct val="45000"/>
              <a:buFont typeface="StarSymbol"/>
              <a:buChar char="●"/>
            </a:lvl3pPr>
            <a:lvl4pPr lvl="3">
              <a:buClr>
                <a:srgbClr val="000000"/>
              </a:buClr>
              <a:buSzPct val="45000"/>
              <a:buFont typeface="StarSymbol"/>
              <a:buChar char="●"/>
            </a:lvl4pPr>
            <a:lvl5pPr lvl="4">
              <a:buClr>
                <a:srgbClr val="000000"/>
              </a:buClr>
              <a:buSzPct val="45000"/>
              <a:buFont typeface="StarSymbol"/>
              <a:buChar char="●"/>
            </a:lvl5pPr>
            <a:lvl6pPr lvl="5">
              <a:buClr>
                <a:srgbClr val="000000"/>
              </a:buClr>
              <a:buSzPct val="45000"/>
              <a:buFont typeface="StarSymbol"/>
              <a:buChar char="●"/>
            </a:lvl6pPr>
            <a:lvl7pPr lvl="6">
              <a:buClr>
                <a:srgbClr val="000000"/>
              </a:buClr>
              <a:buSzPct val="45000"/>
              <a:buFont typeface="StarSymbol"/>
              <a:buChar char="●"/>
            </a:lvl7pPr>
            <a:lvl8pPr lvl="7">
              <a:buClr>
                <a:srgbClr val="000000"/>
              </a:buClr>
              <a:buSzPct val="45000"/>
              <a:buFont typeface="StarSymbol"/>
              <a:buChar char="●"/>
            </a:lvl8pPr>
            <a:lvl9pPr lvl="8">
              <a:buClr>
                <a:srgbClr val="000000"/>
              </a:buClr>
              <a:buSzPct val="45000"/>
              <a:buFont typeface="StarSymbol"/>
              <a:buChar char="●"/>
            </a:lvl9pPr>
          </a:lstStyle>
          <a:p>
            <a:pPr marL="0" marR="0" lvl="0" indent="-216000" algn="ctr" rtl="0" hangingPunct="0">
              <a:buNone/>
              <a:tabLst/>
            </a:pPr>
            <a:r>
              <a:rPr lang="ru-RU" sz="6600" b="1" i="0" u="none" strike="noStrike">
                <a:ln>
                  <a:noFill/>
                </a:ln>
                <a:solidFill>
                  <a:srgbClr val="0000FF"/>
                </a:solidFill>
                <a:latin typeface="Thorndale" pitchFamily="18"/>
                <a:ea typeface="Arial Unicode MS" pitchFamily="2"/>
                <a:cs typeface="Tahoma" pitchFamily="2"/>
              </a:rPr>
              <a:t>Пишу</a:t>
            </a:r>
          </a:p>
          <a:p>
            <a:pPr marL="0" marR="0" lvl="0" indent="-216000" algn="ctr" rtl="0" hangingPunct="0">
              <a:buNone/>
              <a:tabLst/>
            </a:pPr>
            <a:r>
              <a:rPr lang="ru-RU" sz="6600" b="1" i="0" u="none" strike="noStrike">
                <a:ln>
                  <a:noFill/>
                </a:ln>
                <a:solidFill>
                  <a:srgbClr val="579D1C"/>
                </a:solidFill>
                <a:latin typeface="Thorndale" pitchFamily="18"/>
                <a:ea typeface="Arial Unicode MS" pitchFamily="2"/>
                <a:cs typeface="Tahoma" pitchFamily="2"/>
              </a:rPr>
              <a:t>Умножаю сотни</a:t>
            </a:r>
          </a:p>
          <a:p>
            <a:pPr marL="0" marR="0" lvl="0" indent="-216000" algn="ctr" rtl="0" hangingPunct="0">
              <a:buNone/>
              <a:tabLst/>
            </a:pPr>
            <a:r>
              <a:rPr lang="ru-RU" sz="6600" b="1" i="0" u="none" strike="noStrike">
                <a:ln>
                  <a:noFill/>
                </a:ln>
                <a:solidFill>
                  <a:srgbClr val="FF420E"/>
                </a:solidFill>
                <a:latin typeface="Thorndale" pitchFamily="18"/>
                <a:ea typeface="Arial Unicode MS" pitchFamily="2"/>
                <a:cs typeface="Tahoma" pitchFamily="2"/>
              </a:rPr>
              <a:t>Читаю ответ</a:t>
            </a:r>
          </a:p>
          <a:p>
            <a:pPr marL="0" marR="0" lvl="0" indent="-216000" algn="ctr" rtl="0" hangingPunct="0">
              <a:buNone/>
              <a:tabLst/>
            </a:pPr>
            <a:r>
              <a:rPr lang="ru-RU" sz="6600" b="1" i="0" u="none" strike="noStrike">
                <a:ln>
                  <a:noFill/>
                </a:ln>
                <a:solidFill>
                  <a:srgbClr val="6B0094"/>
                </a:solidFill>
                <a:latin typeface="Thorndale" pitchFamily="18"/>
                <a:ea typeface="Arial Unicode MS" pitchFamily="2"/>
                <a:cs typeface="Tahoma" pitchFamily="2"/>
              </a:rPr>
              <a:t>Умножаю единицы</a:t>
            </a:r>
          </a:p>
          <a:p>
            <a:pPr marL="0" marR="0" lvl="0" indent="-216000" algn="ctr" rtl="0" hangingPunct="0">
              <a:buNone/>
              <a:tabLst/>
            </a:pPr>
            <a:r>
              <a:rPr lang="ru-RU" sz="6600" b="1" i="0" u="none" strike="noStrike">
                <a:ln>
                  <a:noFill/>
                </a:ln>
                <a:solidFill>
                  <a:srgbClr val="00B8FF"/>
                </a:solidFill>
                <a:latin typeface="Thorndale" pitchFamily="18"/>
                <a:ea typeface="Arial Unicode MS" pitchFamily="2"/>
                <a:cs typeface="Tahoma" pitchFamily="2"/>
              </a:rPr>
              <a:t>Умножаю десятки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024000" y="2448000"/>
            <a:ext cx="288000" cy="470160"/>
          </a:xfrm>
          <a:prstGeom prst="rect">
            <a:avLst/>
          </a:prstGeom>
        </p:spPr>
        <p:txBody>
          <a:bodyPr vert="horz" wrap="square" lIns="90000" tIns="46800" rIns="90000" bIns="46800" fromWordArt="1" anchor="ctr" anchorCtr="1" compatLnSpc="0">
            <a:prstTxWarp prst="textPlain">
              <a:avLst/>
            </a:prstTxWarp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800" b="0" i="0" u="none" strike="noStrike" kern="1200">
                <a:ln w="9360">
                  <a:solidFill>
                    <a:srgbClr val="000000"/>
                  </a:solidFill>
                  <a:prstDash val="solid"/>
                  <a:miter/>
                </a:ln>
                <a:solidFill>
                  <a:srgbClr val="FF0000"/>
                </a:solidFill>
                <a:latin typeface="Arial Black" pitchFamily="18"/>
                <a:ea typeface="Microsoft YaHei" pitchFamily="2"/>
                <a:cs typeface="Mangal" pitchFamily="2"/>
              </a:rPr>
              <a:t>1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76360" y="5217840"/>
            <a:ext cx="288000" cy="470160"/>
          </a:xfrm>
          <a:prstGeom prst="rect">
            <a:avLst/>
          </a:prstGeom>
        </p:spPr>
        <p:txBody>
          <a:bodyPr vert="horz" wrap="square" lIns="90000" tIns="46800" rIns="90000" bIns="46800" fromWordArt="1" anchor="ctr" anchorCtr="1" compatLnSpc="0">
            <a:prstTxWarp prst="textPlain">
              <a:avLst/>
            </a:prstTxWarp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800" b="0" i="0" u="none" strike="noStrike" kern="1200">
                <a:ln w="9360">
                  <a:solidFill>
                    <a:srgbClr val="000000"/>
                  </a:solidFill>
                  <a:prstDash val="solid"/>
                  <a:miter/>
                </a:ln>
                <a:solidFill>
                  <a:srgbClr val="FF0000"/>
                </a:solidFill>
                <a:latin typeface="Arial Black" pitchFamily="18"/>
                <a:ea typeface="Microsoft YaHei" pitchFamily="2"/>
                <a:cs typeface="Mangal" pitchFamily="2"/>
              </a:rPr>
              <a:t>2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76360" y="6153840"/>
            <a:ext cx="288000" cy="470160"/>
          </a:xfrm>
          <a:prstGeom prst="rect">
            <a:avLst/>
          </a:prstGeom>
        </p:spPr>
        <p:txBody>
          <a:bodyPr vert="horz" wrap="square" lIns="90000" tIns="46800" rIns="90000" bIns="46800" fromWordArt="1" anchor="ctr" anchorCtr="1" compatLnSpc="0">
            <a:prstTxWarp prst="textPlain">
              <a:avLst/>
            </a:prstTxWarp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800" b="0" i="0" u="none" strike="noStrike" kern="1200">
                <a:ln w="9360">
                  <a:solidFill>
                    <a:srgbClr val="000000"/>
                  </a:solidFill>
                  <a:prstDash val="solid"/>
                  <a:miter/>
                </a:ln>
                <a:solidFill>
                  <a:srgbClr val="FF0000"/>
                </a:solidFill>
                <a:latin typeface="Arial Black" pitchFamily="18"/>
                <a:ea typeface="Microsoft YaHei" pitchFamily="2"/>
                <a:cs typeface="Mangal" pitchFamily="2"/>
              </a:rPr>
              <a:t>3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24000" y="3417840"/>
            <a:ext cx="288000" cy="470160"/>
          </a:xfrm>
          <a:prstGeom prst="rect">
            <a:avLst/>
          </a:prstGeom>
        </p:spPr>
        <p:txBody>
          <a:bodyPr vert="horz" wrap="square" lIns="90000" tIns="46800" rIns="90000" bIns="46800" fromWordArt="1" anchor="ctr" anchorCtr="1" compatLnSpc="0">
            <a:prstTxWarp prst="textPlain">
              <a:avLst/>
            </a:prstTxWarp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800" b="0" i="0" u="none" strike="noStrike" kern="1200">
                <a:ln w="9360">
                  <a:solidFill>
                    <a:srgbClr val="000000"/>
                  </a:solidFill>
                  <a:prstDash val="solid"/>
                  <a:miter/>
                </a:ln>
                <a:solidFill>
                  <a:srgbClr val="FF0000"/>
                </a:solidFill>
                <a:latin typeface="Arial Black" pitchFamily="18"/>
                <a:ea typeface="Microsoft YaHei" pitchFamily="2"/>
                <a:cs typeface="Mangal" pitchFamily="2"/>
              </a:rPr>
              <a:t>4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728000" y="4320000"/>
            <a:ext cx="288000" cy="470160"/>
          </a:xfrm>
          <a:prstGeom prst="rect">
            <a:avLst/>
          </a:prstGeom>
        </p:spPr>
        <p:txBody>
          <a:bodyPr vert="horz" wrap="square" lIns="90000" tIns="46800" rIns="90000" bIns="46800" fromWordArt="1" anchor="ctr" anchorCtr="1" compatLnSpc="0">
            <a:prstTxWarp prst="textPlain">
              <a:avLst/>
            </a:prstTxWarp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800" b="0" i="0" u="none" strike="noStrike" kern="1200">
                <a:ln w="9360">
                  <a:solidFill>
                    <a:srgbClr val="000000"/>
                  </a:solidFill>
                  <a:prstDash val="solid"/>
                  <a:miter/>
                </a:ln>
                <a:solidFill>
                  <a:srgbClr val="FF0000"/>
                </a:solidFill>
                <a:latin typeface="Arial Black" pitchFamily="18"/>
                <a:ea typeface="Microsoft YaHei" pitchFamily="2"/>
                <a:cs typeface="Mangal" pitchFamily="2"/>
              </a:rPr>
              <a:t>5</a:t>
            </a:r>
          </a:p>
        </p:txBody>
      </p:sp>
      <p:pic>
        <p:nvPicPr>
          <p:cNvPr id="11" name="Рисунок 1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52680" y="251445"/>
            <a:ext cx="1223889" cy="1288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фон сини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080625" cy="755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Номер слайда 6"/>
          <p:cNvSpPr>
            <a:spLocks noGrp="1"/>
          </p:cNvSpPr>
          <p:nvPr>
            <p:ph type="sldNum" sz="quarter" idx="4294967295"/>
          </p:nvPr>
        </p:nvSpPr>
        <p:spPr>
          <a:xfrm>
            <a:off x="8424688" y="6444134"/>
            <a:ext cx="504056" cy="792088"/>
          </a:xfrm>
          <a:prstGeom prst="rect">
            <a:avLst/>
          </a:prstGeom>
          <a:noFill/>
        </p:spPr>
        <p:txBody>
          <a:bodyPr lIns="100794" tIns="50397" rIns="100794" bIns="50397"/>
          <a:lstStyle/>
          <a:p>
            <a:r>
              <a:rPr lang="ru-RU" sz="5400" b="1" dirty="0" smtClean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16283" y="1398191"/>
            <a:ext cx="7541217" cy="4995426"/>
          </a:xfrm>
          <a:prstGeom prst="rect">
            <a:avLst/>
          </a:prstGeom>
        </p:spPr>
        <p:txBody>
          <a:bodyPr lIns="100794" tIns="50397" rIns="100794" bIns="50397">
            <a:spAutoFit/>
          </a:bodyPr>
          <a:lstStyle/>
          <a:p>
            <a:pPr marL="377979" indent="-377979" algn="just">
              <a:buFontTx/>
              <a:buAutoNum type="arabicPeriod"/>
              <a:defRPr/>
            </a:pPr>
            <a:r>
              <a:rPr lang="ru-RU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Пишу...</a:t>
            </a:r>
          </a:p>
          <a:p>
            <a:pPr algn="just">
              <a:defRPr/>
            </a:pPr>
            <a:r>
              <a:rPr lang="ru-RU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2. Умножаю единицы…</a:t>
            </a:r>
          </a:p>
          <a:p>
            <a:pPr algn="just">
              <a:defRPr/>
            </a:pPr>
            <a:r>
              <a:rPr lang="ru-RU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3. Умножаю десятки…</a:t>
            </a:r>
          </a:p>
          <a:p>
            <a:pPr algn="just">
              <a:defRPr/>
            </a:pPr>
            <a:r>
              <a:rPr lang="ru-RU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4. Умножаю сотни…</a:t>
            </a:r>
          </a:p>
          <a:p>
            <a:pPr algn="just">
              <a:defRPr/>
            </a:pPr>
            <a:r>
              <a:rPr lang="ru-RU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5. Читаю ответ…</a:t>
            </a:r>
          </a:p>
          <a:p>
            <a:pPr algn="just">
              <a:defRPr/>
            </a:pPr>
            <a:endParaRPr lang="ru-RU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7738981" y="1634075"/>
            <a:ext cx="1965372" cy="2548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 anchor="ctr">
            <a:spAutoFit/>
          </a:bodyPr>
          <a:lstStyle/>
          <a:p>
            <a:pPr>
              <a:tabLst>
                <a:tab pos="503972" algn="l"/>
              </a:tabLst>
            </a:pPr>
            <a:r>
              <a:rPr lang="ru-RU" sz="5300" b="1" i="1" dirty="0">
                <a:solidFill>
                  <a:srgbClr val="FFFF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× </a:t>
            </a:r>
            <a:r>
              <a:rPr lang="ru-RU" sz="5300" b="1" i="1" dirty="0" smtClean="0">
                <a:solidFill>
                  <a:srgbClr val="FFFF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325</a:t>
            </a:r>
            <a:endParaRPr lang="ru-RU" sz="1200" dirty="0">
              <a:solidFill>
                <a:srgbClr val="FFFF00"/>
              </a:solidFill>
              <a:ea typeface="Calibri" pitchFamily="34" charset="0"/>
              <a:cs typeface="Times New Roman" pitchFamily="18" charset="0"/>
            </a:endParaRPr>
          </a:p>
          <a:p>
            <a:pPr eaLnBrk="0" hangingPunct="0">
              <a:tabLst>
                <a:tab pos="503972" algn="l"/>
              </a:tabLst>
            </a:pPr>
            <a:r>
              <a:rPr lang="ru-RU" sz="5300" b="1" i="1" u="sng" dirty="0">
                <a:solidFill>
                  <a:srgbClr val="FFFF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</a:t>
            </a:r>
            <a:r>
              <a:rPr lang="ru-RU" sz="5300" b="1" i="1" u="sng" dirty="0" smtClean="0">
                <a:solidFill>
                  <a:srgbClr val="FFFF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endParaRPr lang="ru-RU" sz="5300" b="1" i="1" u="sng" dirty="0">
              <a:solidFill>
                <a:srgbClr val="FFFF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tabLst>
                <a:tab pos="503972" algn="l"/>
              </a:tabLst>
            </a:pPr>
            <a:r>
              <a:rPr lang="ru-RU" sz="5300" b="1" i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endParaRPr lang="ru-RU" dirty="0">
              <a:solidFill>
                <a:srgbClr val="000000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8692790" y="1478687"/>
            <a:ext cx="320576" cy="378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 flipH="1">
            <a:off x="8295515" y="1478687"/>
            <a:ext cx="325520" cy="378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8850300" y="3382605"/>
            <a:ext cx="548203" cy="917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r>
              <a:rPr lang="ru-RU" sz="5300" b="1" i="1" dirty="0" smtClean="0">
                <a:solidFill>
                  <a:srgbClr val="FF0000"/>
                </a:solidFill>
              </a:rPr>
              <a:t>5</a:t>
            </a:r>
            <a:endParaRPr lang="ru-RU" sz="5300" b="1" i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8374270" y="3382605"/>
            <a:ext cx="548203" cy="917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r>
              <a:rPr lang="ru-RU" sz="5300" b="1" i="1" dirty="0" smtClean="0">
                <a:solidFill>
                  <a:srgbClr val="FF0000"/>
                </a:solidFill>
              </a:rPr>
              <a:t>7</a:t>
            </a:r>
            <a:endParaRPr lang="ru-RU" sz="5300" b="1" i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7898240" y="3382605"/>
            <a:ext cx="548203" cy="917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r>
              <a:rPr lang="ru-RU" sz="5300" b="1" i="1" dirty="0" smtClean="0">
                <a:solidFill>
                  <a:srgbClr val="FF0000"/>
                </a:solidFill>
              </a:rPr>
              <a:t>9</a:t>
            </a:r>
            <a:endParaRPr lang="ru-RU" sz="5300" b="1" i="1" dirty="0">
              <a:solidFill>
                <a:srgbClr val="FF0000"/>
              </a:solidFill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595037" y="0"/>
            <a:ext cx="9072563" cy="1181200"/>
          </a:xfrm>
          <a:prstGeom prst="rect">
            <a:avLst/>
          </a:prstGeom>
        </p:spPr>
        <p:txBody>
          <a:bodyPr lIns="100794" tIns="50397" rIns="100794" bIns="50397"/>
          <a:lstStyle/>
          <a:p>
            <a:pPr algn="ctr" eaLnBrk="0" hangingPunct="0">
              <a:defRPr/>
            </a:pPr>
            <a:r>
              <a:rPr lang="ru-RU" sz="3500" b="1" dirty="0" smtClean="0">
                <a:solidFill>
                  <a:schemeClr val="bg1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Алгоритм письменного  </a:t>
            </a:r>
            <a:r>
              <a:rPr lang="ru-RU" sz="3500" b="1" dirty="0">
                <a:solidFill>
                  <a:schemeClr val="bg1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умножения </a:t>
            </a:r>
          </a:p>
          <a:p>
            <a:pPr algn="ctr" eaLnBrk="0" hangingPunct="0">
              <a:defRPr/>
            </a:pPr>
            <a:r>
              <a:rPr lang="ru-RU" sz="3500" b="1" dirty="0">
                <a:solidFill>
                  <a:schemeClr val="bg1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трёхзначного числа на однозначное</a:t>
            </a:r>
          </a:p>
        </p:txBody>
      </p:sp>
      <p:pic>
        <p:nvPicPr>
          <p:cNvPr id="13" name="Рисунок 1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856735" y="187011"/>
            <a:ext cx="1223889" cy="1288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7560592" y="4749334"/>
            <a:ext cx="19442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503972" algn="l"/>
              </a:tabLst>
            </a:pPr>
            <a:r>
              <a:rPr lang="ru-RU" sz="5400" b="1" i="1" dirty="0" smtClean="0">
                <a:solidFill>
                  <a:srgbClr val="FFFF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× 86</a:t>
            </a:r>
            <a:endParaRPr lang="ru-RU" sz="5400" dirty="0" smtClean="0">
              <a:solidFill>
                <a:srgbClr val="FFFF00"/>
              </a:solidFill>
              <a:ea typeface="Calibri" pitchFamily="34" charset="0"/>
              <a:cs typeface="Times New Roman" pitchFamily="18" charset="0"/>
            </a:endParaRPr>
          </a:p>
          <a:p>
            <a:pPr eaLnBrk="0" hangingPunct="0">
              <a:tabLst>
                <a:tab pos="503972" algn="l"/>
              </a:tabLst>
            </a:pPr>
            <a:r>
              <a:rPr lang="ru-RU" sz="5400" b="1" i="1" u="sng" dirty="0" smtClean="0">
                <a:solidFill>
                  <a:srgbClr val="FFFF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4</a:t>
            </a:r>
            <a:endParaRPr lang="ru-RU" sz="5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8208664" y="4499917"/>
            <a:ext cx="4320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2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632600" y="6444133"/>
            <a:ext cx="12961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34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6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6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46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40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40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"/>
                            </p:stCondLst>
                            <p:childTnLst>
                              <p:par>
                                <p:cTn id="85" presetID="40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1" grpId="0"/>
      <p:bldP spid="8" grpId="0"/>
      <p:bldP spid="9" grpId="0"/>
      <p:bldP spid="10" grpId="0"/>
      <p:bldP spid="10" grpId="1"/>
      <p:bldP spid="11" grpId="0"/>
      <p:bldP spid="11" grpId="1"/>
      <p:bldP spid="12" grpId="0"/>
      <p:bldP spid="12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Box 1"/>
          <p:cNvSpPr txBox="1">
            <a:spLocks noChangeArrowheads="1"/>
          </p:cNvSpPr>
          <p:nvPr/>
        </p:nvSpPr>
        <p:spPr bwMode="auto">
          <a:xfrm>
            <a:off x="3228951" y="629973"/>
            <a:ext cx="4174008" cy="378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1340584" y="708721"/>
          <a:ext cx="8159006" cy="5433516"/>
        </p:xfrm>
        <a:graphic>
          <a:graphicData uri="http://schemas.openxmlformats.org/presentationml/2006/ole">
            <p:oleObj spid="_x0000_s45058" name="Слайд" r:id="rId3" imgW="4572180" imgH="3428972" progId="PowerPoint.Slide.8">
              <p:embed/>
            </p:oleObj>
          </a:graphicData>
        </a:graphic>
      </p:graphicFrame>
      <p:sp>
        <p:nvSpPr>
          <p:cNvPr id="1028" name="Прямоугольник 3"/>
          <p:cNvSpPr>
            <a:spLocks noChangeArrowheads="1"/>
          </p:cNvSpPr>
          <p:nvPr/>
        </p:nvSpPr>
        <p:spPr bwMode="auto">
          <a:xfrm>
            <a:off x="1387837" y="708720"/>
            <a:ext cx="8176507" cy="4810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 marL="818954" indent="-818954">
              <a:buFontTx/>
              <a:buAutoNum type="arabicPlain" startAt="12"/>
            </a:pPr>
            <a:endParaRPr lang="ru-RU" sz="4900" i="1" dirty="0">
              <a:solidFill>
                <a:schemeClr val="bg1"/>
              </a:solidFill>
            </a:endParaRPr>
          </a:p>
          <a:p>
            <a:pPr marL="818954" indent="-818954" algn="ctr"/>
            <a:r>
              <a:rPr lang="ru-RU" sz="4900" i="1" dirty="0">
                <a:solidFill>
                  <a:schemeClr val="bg1"/>
                </a:solidFill>
              </a:rPr>
              <a:t>       </a:t>
            </a:r>
            <a:r>
              <a:rPr lang="ru-RU" sz="4400" i="1" dirty="0" smtClean="0">
                <a:solidFill>
                  <a:schemeClr val="bg1"/>
                </a:solidFill>
              </a:rPr>
              <a:t>7 мая.</a:t>
            </a:r>
          </a:p>
          <a:p>
            <a:pPr marL="818954" indent="-818954" algn="ctr"/>
            <a:r>
              <a:rPr lang="ru-RU" sz="4400" i="1" dirty="0" smtClean="0">
                <a:solidFill>
                  <a:schemeClr val="bg1"/>
                </a:solidFill>
              </a:rPr>
              <a:t>Классная </a:t>
            </a:r>
            <a:r>
              <a:rPr lang="ru-RU" sz="4400" i="1" dirty="0">
                <a:solidFill>
                  <a:schemeClr val="bg1"/>
                </a:solidFill>
              </a:rPr>
              <a:t>работа</a:t>
            </a:r>
            <a:r>
              <a:rPr lang="ru-RU" sz="4400" i="1" dirty="0" smtClean="0">
                <a:solidFill>
                  <a:schemeClr val="bg1"/>
                </a:solidFill>
              </a:rPr>
              <a:t>.</a:t>
            </a:r>
          </a:p>
          <a:p>
            <a:pPr marL="818954" indent="-818954" algn="ctr"/>
            <a:r>
              <a:rPr lang="ru-RU" sz="4400" i="1" dirty="0" smtClean="0">
                <a:solidFill>
                  <a:schemeClr val="bg1"/>
                </a:solidFill>
              </a:rPr>
              <a:t>№ 1.</a:t>
            </a:r>
            <a:r>
              <a:rPr lang="ru-RU" sz="4400" i="1" dirty="0" smtClean="0">
                <a:solidFill>
                  <a:schemeClr val="bg1"/>
                </a:solidFill>
              </a:rPr>
              <a:t> </a:t>
            </a:r>
            <a:endParaRPr lang="ru-RU" sz="4400" i="1" dirty="0">
              <a:solidFill>
                <a:schemeClr val="bg1"/>
              </a:solidFill>
            </a:endParaRPr>
          </a:p>
          <a:p>
            <a:pPr marL="818954" indent="-818954"/>
            <a:endParaRPr lang="ru-RU" sz="6000" i="1" dirty="0">
              <a:solidFill>
                <a:schemeClr val="bg1"/>
              </a:solidFill>
            </a:endParaRPr>
          </a:p>
          <a:p>
            <a:pPr marL="818954" indent="-818954"/>
            <a:r>
              <a:rPr lang="ru-RU" sz="6000" i="1" dirty="0">
                <a:solidFill>
                  <a:schemeClr val="bg1"/>
                </a:solidFill>
              </a:rPr>
              <a:t>       </a:t>
            </a:r>
            <a:endParaRPr lang="ru-RU" sz="6000" dirty="0">
              <a:latin typeface="Calibri" pitchFamily="34" charset="0"/>
            </a:endParaRPr>
          </a:p>
        </p:txBody>
      </p:sp>
    </p:spTree>
  </p:cSld>
  <p:clrMapOvr>
    <a:masterClrMapping/>
  </p:clrMapOvr>
  <p:transition advClick="0" advTm="1800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 txBox="1">
            <a:spLocks noGrp="1"/>
          </p:cNvSpPr>
          <p:nvPr>
            <p:ph type="title" idx="4294967295"/>
          </p:nvPr>
        </p:nvSpPr>
        <p:spPr>
          <a:xfrm>
            <a:off x="576000" y="1993368"/>
            <a:ext cx="8856000" cy="1231106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lvl="0">
              <a:buNone/>
            </a:pPr>
            <a:r>
              <a:rPr lang="ru-RU" sz="4000" dirty="0" smtClean="0">
                <a:solidFill>
                  <a:srgbClr val="0070C0"/>
                </a:solidFill>
              </a:rPr>
              <a:t>Работа по учебнику стр. 89, № 1</a:t>
            </a:r>
            <a:br>
              <a:rPr lang="ru-RU" sz="4000" dirty="0" smtClean="0">
                <a:solidFill>
                  <a:srgbClr val="0070C0"/>
                </a:solidFill>
              </a:rPr>
            </a:br>
            <a:r>
              <a:rPr lang="ru-RU" sz="4000" dirty="0" smtClean="0">
                <a:solidFill>
                  <a:srgbClr val="0070C0"/>
                </a:solidFill>
              </a:rPr>
              <a:t>(письменно)</a:t>
            </a:r>
            <a:endParaRPr lang="ru-RU" sz="4000" dirty="0">
              <a:solidFill>
                <a:srgbClr val="0070C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4824288" y="3563813"/>
            <a:ext cx="4680000" cy="322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1\Pictures\2013-11-30\Mail.JPG"/>
          <p:cNvPicPr>
            <a:picLocks noChangeAspect="1" noChangeArrowheads="1"/>
          </p:cNvPicPr>
          <p:nvPr/>
        </p:nvPicPr>
        <p:blipFill>
          <a:blip r:embed="rId4" cstate="print"/>
          <a:srcRect l="4724" r="1939" b="12263"/>
          <a:stretch>
            <a:fillRect/>
          </a:stretch>
        </p:blipFill>
        <p:spPr bwMode="auto">
          <a:xfrm>
            <a:off x="719832" y="3635821"/>
            <a:ext cx="19812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WordArt 7"/>
          <p:cNvSpPr>
            <a:spLocks noChangeArrowheads="1" noChangeShapeType="1" noTextEdit="1"/>
          </p:cNvSpPr>
          <p:nvPr/>
        </p:nvSpPr>
        <p:spPr bwMode="auto">
          <a:xfrm>
            <a:off x="673792" y="843464"/>
            <a:ext cx="9049811" cy="4206819"/>
          </a:xfrm>
          <a:prstGeom prst="rect">
            <a:avLst/>
          </a:prstGeom>
        </p:spPr>
        <p:txBody>
          <a:bodyPr spcFirstLastPara="1" wrap="none" lIns="100794" tIns="50397" rIns="100794" bIns="50397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ru-RU" sz="79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FF"/>
                </a:solidFill>
                <a:latin typeface="Arial"/>
                <a:cs typeface="Arial"/>
              </a:rPr>
              <a:t>Физкультминутка</a:t>
            </a:r>
          </a:p>
        </p:txBody>
      </p:sp>
      <p:sp>
        <p:nvSpPr>
          <p:cNvPr id="12292" name="Номер слайда 8"/>
          <p:cNvSpPr>
            <a:spLocks noGrp="1"/>
          </p:cNvSpPr>
          <p:nvPr>
            <p:ph type="sldNum" sz="quarter" idx="4294967295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noFill/>
        </p:spPr>
        <p:txBody>
          <a:bodyPr lIns="100794" tIns="50397" rIns="100794" bIns="50397"/>
          <a:lstStyle/>
          <a:p>
            <a:fld id="{430C479F-EBD6-4265-BE98-8DE4963A4E7C}" type="slidenum">
              <a:rPr lang="ru-RU" smtClean="0"/>
              <a:pPr/>
              <a:t>6</a:t>
            </a:fld>
            <a:endParaRPr lang="ru-RU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791840" y="3041174"/>
            <a:ext cx="86409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3600" b="1" i="1" dirty="0" smtClean="0">
                <a:solidFill>
                  <a:srgbClr val="C00000"/>
                </a:solidFill>
                <a:cs typeface="Times New Roman" pitchFamily="18" charset="0"/>
              </a:rPr>
              <a:t>Зарядка</a:t>
            </a:r>
          </a:p>
          <a:p>
            <a:pPr eaLnBrk="0" hangingPunct="0"/>
            <a:r>
              <a:rPr lang="ru-RU" sz="3600" b="1" i="1" dirty="0" smtClean="0">
                <a:cs typeface="Times New Roman" pitchFamily="18" charset="0"/>
              </a:rPr>
              <a:t>Руки на пояс поставьте вначале,</a:t>
            </a:r>
          </a:p>
          <a:p>
            <a:pPr eaLnBrk="0" hangingPunct="0"/>
            <a:r>
              <a:rPr lang="ru-RU" sz="3600" b="1" i="1" dirty="0" smtClean="0">
                <a:cs typeface="Times New Roman" pitchFamily="18" charset="0"/>
              </a:rPr>
              <a:t>Влево и вправо качайте плечами.</a:t>
            </a:r>
          </a:p>
          <a:p>
            <a:pPr eaLnBrk="0" hangingPunct="0"/>
            <a:r>
              <a:rPr lang="ru-RU" sz="3600" b="1" i="1" dirty="0" smtClean="0">
                <a:cs typeface="Times New Roman" pitchFamily="18" charset="0"/>
              </a:rPr>
              <a:t>Вы дотянитесь мизинцем до пятки.</a:t>
            </a:r>
          </a:p>
          <a:p>
            <a:pPr eaLnBrk="0" hangingPunct="0"/>
            <a:r>
              <a:rPr lang="ru-RU" sz="3600" b="1" i="1" dirty="0" smtClean="0">
                <a:cs typeface="Times New Roman" pitchFamily="18" charset="0"/>
              </a:rPr>
              <a:t>Если сумели, всё в полном порядке.</a:t>
            </a:r>
            <a:endParaRPr lang="ru-RU" sz="3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12720" y="3419797"/>
            <a:ext cx="981075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2000" y="1705719"/>
            <a:ext cx="1728192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52480" y="5796061"/>
            <a:ext cx="140017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0000">
    <p:check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503999" y="114770"/>
            <a:ext cx="8856000" cy="830997"/>
          </a:xfrm>
        </p:spPr>
        <p:txBody>
          <a:bodyPr wrap="square">
            <a:spAutoFit/>
          </a:bodyPr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lvl="0" algn="l">
              <a:buNone/>
            </a:pPr>
            <a:r>
              <a:rPr lang="ru-RU" sz="5400" i="1" dirty="0" smtClean="0">
                <a:solidFill>
                  <a:srgbClr val="FFFF00"/>
                </a:solidFill>
              </a:rPr>
              <a:t>Задача № 2 (устно)</a:t>
            </a:r>
            <a:endParaRPr lang="ru-RU" sz="5400" i="1" dirty="0">
              <a:solidFill>
                <a:srgbClr val="FFFF00"/>
              </a:solidFill>
            </a:endParaRPr>
          </a:p>
        </p:txBody>
      </p:sp>
      <p:sp>
        <p:nvSpPr>
          <p:cNvPr id="3" name="Заголовок 2"/>
          <p:cNvSpPr txBox="1">
            <a:spLocks noGrp="1"/>
          </p:cNvSpPr>
          <p:nvPr>
            <p:ph type="title" idx="4294967295"/>
          </p:nvPr>
        </p:nvSpPr>
        <p:spPr>
          <a:xfrm>
            <a:off x="576000" y="1518450"/>
            <a:ext cx="8856000" cy="1231106"/>
          </a:xfrm>
        </p:spPr>
        <p:txBody>
          <a:bodyPr wrap="square">
            <a:spAutoFit/>
          </a:bodyPr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lvl="0">
              <a:buNone/>
            </a:pPr>
            <a:r>
              <a:rPr lang="ru-RU" sz="4000" dirty="0">
                <a:solidFill>
                  <a:srgbClr val="0070C0"/>
                </a:solidFill>
              </a:rPr>
              <a:t>Работа по </a:t>
            </a:r>
            <a:r>
              <a:rPr lang="ru-RU" sz="4000" dirty="0" smtClean="0">
                <a:solidFill>
                  <a:srgbClr val="0070C0"/>
                </a:solidFill>
              </a:rPr>
              <a:t>учебнику </a:t>
            </a:r>
            <a:r>
              <a:rPr lang="ru-RU" sz="4000" dirty="0">
                <a:solidFill>
                  <a:srgbClr val="0070C0"/>
                </a:solidFill>
              </a:rPr>
              <a:t>стр. </a:t>
            </a:r>
            <a:r>
              <a:rPr lang="ru-RU" sz="4000" dirty="0" smtClean="0">
                <a:solidFill>
                  <a:srgbClr val="0070C0"/>
                </a:solidFill>
              </a:rPr>
              <a:t>89, № 2</a:t>
            </a:r>
            <a:br>
              <a:rPr lang="ru-RU" sz="4000" dirty="0" smtClean="0">
                <a:solidFill>
                  <a:srgbClr val="0070C0"/>
                </a:solidFill>
              </a:rPr>
            </a:br>
            <a:endParaRPr lang="ru-RU" sz="4000" dirty="0">
              <a:solidFill>
                <a:srgbClr val="0070C0"/>
              </a:solidFill>
            </a:endParaRPr>
          </a:p>
        </p:txBody>
      </p:sp>
      <p:pic>
        <p:nvPicPr>
          <p:cNvPr id="6" name="Рисунок 5" descr="C:\Users\1\Pictures\2013-11-30\Mail.JPG"/>
          <p:cNvPicPr>
            <a:picLocks noChangeAspect="1" noChangeArrowheads="1"/>
          </p:cNvPicPr>
          <p:nvPr/>
        </p:nvPicPr>
        <p:blipFill>
          <a:blip r:embed="rId3" cstate="print"/>
          <a:srcRect l="4724" r="1939" b="12263"/>
          <a:stretch>
            <a:fillRect/>
          </a:stretch>
        </p:blipFill>
        <p:spPr bwMode="auto">
          <a:xfrm>
            <a:off x="575816" y="2987749"/>
            <a:ext cx="19812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Минус 7"/>
          <p:cNvSpPr/>
          <p:nvPr/>
        </p:nvSpPr>
        <p:spPr>
          <a:xfrm>
            <a:off x="2087985" y="2843733"/>
            <a:ext cx="7992640" cy="288032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Минус 10"/>
          <p:cNvSpPr/>
          <p:nvPr/>
        </p:nvSpPr>
        <p:spPr>
          <a:xfrm rot="16200000">
            <a:off x="6269915" y="2849201"/>
            <a:ext cx="853163" cy="28803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Минус 11"/>
          <p:cNvSpPr/>
          <p:nvPr/>
        </p:nvSpPr>
        <p:spPr>
          <a:xfrm rot="16200000">
            <a:off x="7380572" y="2807729"/>
            <a:ext cx="792088" cy="288032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Минус 12"/>
          <p:cNvSpPr/>
          <p:nvPr/>
        </p:nvSpPr>
        <p:spPr>
          <a:xfrm rot="16200000">
            <a:off x="5184328" y="2843733"/>
            <a:ext cx="864096" cy="288032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Минус 13"/>
          <p:cNvSpPr/>
          <p:nvPr/>
        </p:nvSpPr>
        <p:spPr>
          <a:xfrm rot="16200000">
            <a:off x="2638896" y="2796877"/>
            <a:ext cx="914400" cy="432048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Минус 14"/>
          <p:cNvSpPr/>
          <p:nvPr/>
        </p:nvSpPr>
        <p:spPr>
          <a:xfrm rot="16200000">
            <a:off x="8507548" y="2832881"/>
            <a:ext cx="914400" cy="36004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AutoShape 16"/>
          <p:cNvSpPr>
            <a:spLocks/>
          </p:cNvSpPr>
          <p:nvPr/>
        </p:nvSpPr>
        <p:spPr bwMode="auto">
          <a:xfrm rot="5400000">
            <a:off x="5399805" y="1044080"/>
            <a:ext cx="1081212" cy="5976663"/>
          </a:xfrm>
          <a:prstGeom prst="rightBrace">
            <a:avLst>
              <a:gd name="adj1" fmla="val 27049"/>
              <a:gd name="adj2" fmla="val 50000"/>
            </a:avLst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5328344" y="4547880"/>
            <a:ext cx="475228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100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ш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888184" y="2339677"/>
            <a:ext cx="20162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40 </a:t>
            </a:r>
            <a:r>
              <a:rPr lang="ru-RU" sz="3600" b="1" dirty="0" err="1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ш</a:t>
            </a:r>
            <a:endParaRPr lang="ru-RU" sz="36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976416" y="2267669"/>
            <a:ext cx="79208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/>
              <a:t>?</a:t>
            </a:r>
            <a:endParaRPr lang="ru-RU" sz="44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8136656" y="2267669"/>
            <a:ext cx="57606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/>
              <a:t>?</a:t>
            </a:r>
            <a:endParaRPr lang="ru-RU" sz="4400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6912520" y="2267669"/>
            <a:ext cx="7920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/>
              <a:t>?</a:t>
            </a:r>
            <a:endParaRPr lang="ru-RU" sz="4400" b="1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2808064" y="5139239"/>
            <a:ext cx="7272561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1) 100 - 40 = 60 (</a:t>
            </a:r>
            <a:r>
              <a:rPr kumimoji="0" lang="ru-RU" sz="32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ш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.) -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сели в 3 маленьких автобуса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2952080" y="6143991"/>
            <a:ext cx="712854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2) 60 : 3 = 20 (</a:t>
            </a:r>
            <a:r>
              <a:rPr kumimoji="0" lang="ru-RU" sz="32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ш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.)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- было в одном автобусе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3024088" y="6748730"/>
            <a:ext cx="705653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Ответ: 20 школьников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4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8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6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504031" y="302738"/>
            <a:ext cx="9072563" cy="619473"/>
          </a:xfrm>
        </p:spPr>
        <p:txBody>
          <a:bodyPr/>
          <a:lstStyle/>
          <a:p>
            <a:pPr eaLnBrk="1" hangingPunct="1"/>
            <a:r>
              <a:rPr lang="ru-RU" sz="4400" dirty="0" smtClean="0">
                <a:solidFill>
                  <a:schemeClr val="bg1"/>
                </a:solidFill>
              </a:rPr>
              <a:t>Задача на смекалку стр. 89, № </a:t>
            </a:r>
            <a:r>
              <a:rPr lang="ru-RU" sz="4400" dirty="0" smtClean="0">
                <a:solidFill>
                  <a:schemeClr val="bg1"/>
                </a:solidFill>
              </a:rPr>
              <a:t>6 (устно)</a:t>
            </a:r>
            <a:endParaRPr lang="ru-RU" sz="4400" dirty="0" smtClean="0">
              <a:solidFill>
                <a:schemeClr val="bg1"/>
              </a:solidFill>
            </a:endParaRP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341646" y="1619597"/>
            <a:ext cx="7738980" cy="4688882"/>
          </a:xfrm>
        </p:spPr>
        <p:txBody>
          <a:bodyPr/>
          <a:lstStyle/>
          <a:p>
            <a:pPr eaLnBrk="1" hangingPunct="1"/>
            <a:r>
              <a:rPr lang="ru-RU" sz="3100" dirty="0" smtClean="0">
                <a:solidFill>
                  <a:srgbClr val="7030A0"/>
                </a:solidFill>
              </a:rPr>
              <a:t>Бревно длиной 10м нужно распилить на 10 равных частей. Чтобы отпилить одну часть, требуется 3 мин. Сколько времени уйдёт на выполнение всей работы?</a:t>
            </a:r>
          </a:p>
        </p:txBody>
      </p:sp>
      <p:grpSp>
        <p:nvGrpSpPr>
          <p:cNvPr id="2" name="Group 38"/>
          <p:cNvGrpSpPr>
            <a:grpSpLocks/>
          </p:cNvGrpSpPr>
          <p:nvPr/>
        </p:nvGrpSpPr>
        <p:grpSpPr bwMode="auto">
          <a:xfrm>
            <a:off x="2061628" y="4177071"/>
            <a:ext cx="8017248" cy="985207"/>
            <a:chOff x="793" y="2136"/>
            <a:chExt cx="4581" cy="563"/>
          </a:xfrm>
        </p:grpSpPr>
        <p:sp>
          <p:nvSpPr>
            <p:cNvPr id="9244" name="AutoShape 39"/>
            <p:cNvSpPr>
              <a:spLocks noChangeArrowheads="1"/>
            </p:cNvSpPr>
            <p:nvPr/>
          </p:nvSpPr>
          <p:spPr bwMode="auto">
            <a:xfrm rot="-5418113">
              <a:off x="4826" y="2146"/>
              <a:ext cx="557" cy="539"/>
            </a:xfrm>
            <a:prstGeom prst="can">
              <a:avLst>
                <a:gd name="adj" fmla="val 25000"/>
              </a:avLst>
            </a:prstGeom>
            <a:solidFill>
              <a:srgbClr val="993300"/>
            </a:solidFill>
            <a:ln w="9525">
              <a:solidFill>
                <a:srgbClr val="99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45" name="AutoShape 40"/>
            <p:cNvSpPr>
              <a:spLocks noChangeArrowheads="1"/>
            </p:cNvSpPr>
            <p:nvPr/>
          </p:nvSpPr>
          <p:spPr bwMode="auto">
            <a:xfrm rot="-5353583">
              <a:off x="4245" y="2159"/>
              <a:ext cx="557" cy="522"/>
            </a:xfrm>
            <a:prstGeom prst="can">
              <a:avLst>
                <a:gd name="adj" fmla="val 25000"/>
              </a:avLst>
            </a:prstGeom>
            <a:solidFill>
              <a:srgbClr val="993300"/>
            </a:solidFill>
            <a:ln w="9525">
              <a:solidFill>
                <a:srgbClr val="99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46" name="AutoShape 41"/>
            <p:cNvSpPr>
              <a:spLocks noChangeArrowheads="1"/>
            </p:cNvSpPr>
            <p:nvPr/>
          </p:nvSpPr>
          <p:spPr bwMode="auto">
            <a:xfrm rot="-5418113">
              <a:off x="3693" y="2145"/>
              <a:ext cx="557" cy="539"/>
            </a:xfrm>
            <a:prstGeom prst="can">
              <a:avLst>
                <a:gd name="adj" fmla="val 25000"/>
              </a:avLst>
            </a:prstGeom>
            <a:solidFill>
              <a:srgbClr val="993300"/>
            </a:solidFill>
            <a:ln w="9525">
              <a:solidFill>
                <a:srgbClr val="99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47" name="AutoShape 42"/>
            <p:cNvSpPr>
              <a:spLocks noChangeArrowheads="1"/>
            </p:cNvSpPr>
            <p:nvPr/>
          </p:nvSpPr>
          <p:spPr bwMode="auto">
            <a:xfrm rot="-5353583">
              <a:off x="3123" y="2170"/>
              <a:ext cx="557" cy="499"/>
            </a:xfrm>
            <a:prstGeom prst="can">
              <a:avLst>
                <a:gd name="adj" fmla="val 25000"/>
              </a:avLst>
            </a:prstGeom>
            <a:solidFill>
              <a:srgbClr val="993300"/>
            </a:solidFill>
            <a:ln w="9525">
              <a:solidFill>
                <a:srgbClr val="99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48" name="AutoShape 43"/>
            <p:cNvSpPr>
              <a:spLocks noChangeArrowheads="1"/>
            </p:cNvSpPr>
            <p:nvPr/>
          </p:nvSpPr>
          <p:spPr bwMode="auto">
            <a:xfrm rot="-5418113">
              <a:off x="2556" y="2148"/>
              <a:ext cx="557" cy="545"/>
            </a:xfrm>
            <a:prstGeom prst="can">
              <a:avLst>
                <a:gd name="adj" fmla="val 25000"/>
              </a:avLst>
            </a:prstGeom>
            <a:solidFill>
              <a:srgbClr val="993300"/>
            </a:solidFill>
            <a:ln w="9525">
              <a:solidFill>
                <a:srgbClr val="99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49" name="AutoShape 44"/>
            <p:cNvSpPr>
              <a:spLocks noChangeArrowheads="1"/>
            </p:cNvSpPr>
            <p:nvPr/>
          </p:nvSpPr>
          <p:spPr bwMode="auto">
            <a:xfrm rot="-5353583">
              <a:off x="1965" y="2147"/>
              <a:ext cx="557" cy="546"/>
            </a:xfrm>
            <a:prstGeom prst="can">
              <a:avLst>
                <a:gd name="adj" fmla="val 25000"/>
              </a:avLst>
            </a:prstGeom>
            <a:solidFill>
              <a:srgbClr val="993300"/>
            </a:solidFill>
            <a:ln w="9525">
              <a:solidFill>
                <a:srgbClr val="99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50" name="AutoShape 45"/>
            <p:cNvSpPr>
              <a:spLocks noChangeArrowheads="1"/>
            </p:cNvSpPr>
            <p:nvPr/>
          </p:nvSpPr>
          <p:spPr bwMode="auto">
            <a:xfrm rot="-5418113">
              <a:off x="1378" y="2149"/>
              <a:ext cx="557" cy="543"/>
            </a:xfrm>
            <a:prstGeom prst="can">
              <a:avLst>
                <a:gd name="adj" fmla="val 25000"/>
              </a:avLst>
            </a:prstGeom>
            <a:solidFill>
              <a:srgbClr val="993300"/>
            </a:solidFill>
            <a:ln w="9525">
              <a:solidFill>
                <a:srgbClr val="99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51" name="AutoShape 46"/>
            <p:cNvSpPr>
              <a:spLocks noChangeArrowheads="1"/>
            </p:cNvSpPr>
            <p:nvPr/>
          </p:nvSpPr>
          <p:spPr bwMode="auto">
            <a:xfrm rot="-5353583">
              <a:off x="787" y="2147"/>
              <a:ext cx="557" cy="545"/>
            </a:xfrm>
            <a:prstGeom prst="can">
              <a:avLst>
                <a:gd name="adj" fmla="val 25000"/>
              </a:avLst>
            </a:prstGeom>
            <a:solidFill>
              <a:srgbClr val="993300"/>
            </a:solidFill>
            <a:ln w="9525">
              <a:solidFill>
                <a:srgbClr val="99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6191" name="Picture 47" descr="Рисунок3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40818">
            <a:off x="911808" y="4017828"/>
            <a:ext cx="1233826" cy="1279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7" descr="Рисунок2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564711">
            <a:off x="316770" y="3877833"/>
            <a:ext cx="2359146" cy="1931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01" name="Picture 57" descr="Рисунок3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18232">
            <a:off x="0" y="4017828"/>
            <a:ext cx="1233827" cy="1279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02" name="AutoShape 58"/>
          <p:cNvSpPr>
            <a:spLocks/>
          </p:cNvSpPr>
          <p:nvPr/>
        </p:nvSpPr>
        <p:spPr bwMode="auto">
          <a:xfrm rot="-5400000">
            <a:off x="554797" y="4931238"/>
            <a:ext cx="237990" cy="952059"/>
          </a:xfrm>
          <a:prstGeom prst="leftBrace">
            <a:avLst>
              <a:gd name="adj1" fmla="val 33333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100794" tIns="50397" rIns="100794" bIns="50397" anchor="ctr"/>
          <a:lstStyle/>
          <a:p>
            <a:endParaRPr lang="ru-RU"/>
          </a:p>
        </p:txBody>
      </p:sp>
      <p:sp>
        <p:nvSpPr>
          <p:cNvPr id="6203" name="Text Box 59"/>
          <p:cNvSpPr txBox="1">
            <a:spLocks noChangeArrowheads="1"/>
          </p:cNvSpPr>
          <p:nvPr/>
        </p:nvSpPr>
        <p:spPr bwMode="auto">
          <a:xfrm>
            <a:off x="0" y="5447517"/>
            <a:ext cx="1270579" cy="503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600" b="1" dirty="0"/>
              <a:t>3 мин</a:t>
            </a:r>
          </a:p>
        </p:txBody>
      </p:sp>
      <p:sp>
        <p:nvSpPr>
          <p:cNvPr id="6204" name="AutoShape 60"/>
          <p:cNvSpPr>
            <a:spLocks/>
          </p:cNvSpPr>
          <p:nvPr/>
        </p:nvSpPr>
        <p:spPr bwMode="auto">
          <a:xfrm rot="5400000">
            <a:off x="4723576" y="-1260474"/>
            <a:ext cx="633473" cy="10080625"/>
          </a:xfrm>
          <a:prstGeom prst="leftBracket">
            <a:avLst>
              <a:gd name="adj" fmla="val 13259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100794" tIns="50397" rIns="100794" bIns="50397" anchor="ctr"/>
          <a:lstStyle/>
          <a:p>
            <a:endParaRPr lang="ru-RU"/>
          </a:p>
        </p:txBody>
      </p:sp>
      <p:sp>
        <p:nvSpPr>
          <p:cNvPr id="6205" name="Text Box 61"/>
          <p:cNvSpPr txBox="1">
            <a:spLocks noChangeArrowheads="1"/>
          </p:cNvSpPr>
          <p:nvPr/>
        </p:nvSpPr>
        <p:spPr bwMode="auto">
          <a:xfrm>
            <a:off x="4326268" y="3382606"/>
            <a:ext cx="1667854" cy="638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500" b="1" dirty="0">
                <a:solidFill>
                  <a:srgbClr val="FF0066"/>
                </a:solidFill>
              </a:rPr>
              <a:t>10м</a:t>
            </a:r>
          </a:p>
        </p:txBody>
      </p:sp>
      <p:sp>
        <p:nvSpPr>
          <p:cNvPr id="6206" name="AutoShape 62"/>
          <p:cNvSpPr>
            <a:spLocks/>
          </p:cNvSpPr>
          <p:nvPr/>
        </p:nvSpPr>
        <p:spPr bwMode="auto">
          <a:xfrm rot="-5400000">
            <a:off x="4721826" y="963680"/>
            <a:ext cx="636973" cy="10080625"/>
          </a:xfrm>
          <a:prstGeom prst="leftBrace">
            <a:avLst>
              <a:gd name="adj1" fmla="val 131868"/>
              <a:gd name="adj2" fmla="val 50000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eaVert" wrap="none" lIns="100794" tIns="50397" rIns="100794" bIns="50397" anchor="ctr"/>
          <a:lstStyle/>
          <a:p>
            <a:pPr algn="ctr"/>
            <a:endParaRPr lang="ru-RU">
              <a:solidFill>
                <a:srgbClr val="800000"/>
              </a:solidFill>
            </a:endParaRPr>
          </a:p>
        </p:txBody>
      </p:sp>
      <p:pic>
        <p:nvPicPr>
          <p:cNvPr id="9230" name="Picture 63" descr="Рисунок2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778" y="1081454"/>
            <a:ext cx="2163134" cy="2304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08" name="Text Box 64"/>
          <p:cNvSpPr txBox="1">
            <a:spLocks noChangeArrowheads="1"/>
          </p:cNvSpPr>
          <p:nvPr/>
        </p:nvSpPr>
        <p:spPr bwMode="auto">
          <a:xfrm>
            <a:off x="4483778" y="6161486"/>
            <a:ext cx="1191824" cy="503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600" b="1" dirty="0">
                <a:solidFill>
                  <a:schemeClr val="bg1"/>
                </a:solidFill>
              </a:rPr>
              <a:t>?мин</a:t>
            </a:r>
          </a:p>
        </p:txBody>
      </p:sp>
      <p:sp>
        <p:nvSpPr>
          <p:cNvPr id="6209" name="Text Box 65"/>
          <p:cNvSpPr txBox="1">
            <a:spLocks noChangeArrowheads="1"/>
          </p:cNvSpPr>
          <p:nvPr/>
        </p:nvSpPr>
        <p:spPr bwMode="auto">
          <a:xfrm>
            <a:off x="435778" y="4415061"/>
            <a:ext cx="556535" cy="437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200" b="1" dirty="0"/>
              <a:t>1</a:t>
            </a:r>
          </a:p>
        </p:txBody>
      </p:sp>
      <p:sp>
        <p:nvSpPr>
          <p:cNvPr id="6210" name="Text Box 66"/>
          <p:cNvSpPr txBox="1">
            <a:spLocks noChangeArrowheads="1"/>
          </p:cNvSpPr>
          <p:nvPr/>
        </p:nvSpPr>
        <p:spPr bwMode="auto">
          <a:xfrm>
            <a:off x="1309081" y="4574304"/>
            <a:ext cx="395525" cy="437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200" b="1" dirty="0"/>
              <a:t>2</a:t>
            </a:r>
          </a:p>
        </p:txBody>
      </p:sp>
      <p:sp>
        <p:nvSpPr>
          <p:cNvPr id="6211" name="Text Box 67"/>
          <p:cNvSpPr txBox="1">
            <a:spLocks noChangeArrowheads="1"/>
          </p:cNvSpPr>
          <p:nvPr/>
        </p:nvSpPr>
        <p:spPr bwMode="auto">
          <a:xfrm>
            <a:off x="2420400" y="4493807"/>
            <a:ext cx="476030" cy="437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200" b="1" dirty="0"/>
              <a:t>3</a:t>
            </a:r>
          </a:p>
        </p:txBody>
      </p:sp>
      <p:sp>
        <p:nvSpPr>
          <p:cNvPr id="6212" name="Text Box 68"/>
          <p:cNvSpPr txBox="1">
            <a:spLocks noChangeArrowheads="1"/>
          </p:cNvSpPr>
          <p:nvPr/>
        </p:nvSpPr>
        <p:spPr bwMode="auto">
          <a:xfrm>
            <a:off x="3452965" y="4415061"/>
            <a:ext cx="318520" cy="437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200" b="1" dirty="0"/>
              <a:t>4</a:t>
            </a:r>
          </a:p>
        </p:txBody>
      </p:sp>
      <p:sp>
        <p:nvSpPr>
          <p:cNvPr id="6213" name="Text Box 69"/>
          <p:cNvSpPr txBox="1">
            <a:spLocks noChangeArrowheads="1"/>
          </p:cNvSpPr>
          <p:nvPr/>
        </p:nvSpPr>
        <p:spPr bwMode="auto">
          <a:xfrm>
            <a:off x="4483778" y="4415061"/>
            <a:ext cx="476030" cy="437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200" b="1" dirty="0"/>
              <a:t>5</a:t>
            </a:r>
          </a:p>
        </p:txBody>
      </p:sp>
      <p:sp>
        <p:nvSpPr>
          <p:cNvPr id="6214" name="Text Box 70"/>
          <p:cNvSpPr txBox="1">
            <a:spLocks noChangeArrowheads="1"/>
          </p:cNvSpPr>
          <p:nvPr/>
        </p:nvSpPr>
        <p:spPr bwMode="auto">
          <a:xfrm>
            <a:off x="5516342" y="4415061"/>
            <a:ext cx="556535" cy="437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200" b="1" dirty="0"/>
              <a:t>6</a:t>
            </a:r>
          </a:p>
        </p:txBody>
      </p:sp>
      <p:sp>
        <p:nvSpPr>
          <p:cNvPr id="6215" name="Text Box 71"/>
          <p:cNvSpPr txBox="1">
            <a:spLocks noChangeArrowheads="1"/>
          </p:cNvSpPr>
          <p:nvPr/>
        </p:nvSpPr>
        <p:spPr bwMode="auto">
          <a:xfrm>
            <a:off x="6468401" y="4415061"/>
            <a:ext cx="476030" cy="437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200" b="1" dirty="0"/>
              <a:t>7</a:t>
            </a:r>
          </a:p>
        </p:txBody>
      </p:sp>
      <p:sp>
        <p:nvSpPr>
          <p:cNvPr id="6216" name="Text Box 72"/>
          <p:cNvSpPr txBox="1">
            <a:spLocks noChangeArrowheads="1"/>
          </p:cNvSpPr>
          <p:nvPr/>
        </p:nvSpPr>
        <p:spPr bwMode="auto">
          <a:xfrm>
            <a:off x="7500965" y="4415061"/>
            <a:ext cx="476030" cy="437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200" b="1" dirty="0"/>
              <a:t>8</a:t>
            </a:r>
          </a:p>
        </p:txBody>
      </p:sp>
      <p:sp>
        <p:nvSpPr>
          <p:cNvPr id="6217" name="Text Box 73"/>
          <p:cNvSpPr txBox="1">
            <a:spLocks noChangeArrowheads="1"/>
          </p:cNvSpPr>
          <p:nvPr/>
        </p:nvSpPr>
        <p:spPr bwMode="auto">
          <a:xfrm>
            <a:off x="8533530" y="4415061"/>
            <a:ext cx="318520" cy="437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200" b="1" dirty="0"/>
              <a:t>9</a:t>
            </a:r>
          </a:p>
        </p:txBody>
      </p:sp>
      <p:pic>
        <p:nvPicPr>
          <p:cNvPr id="6220" name="Picture 76">
            <a:hlinkClick r:id="" action="ppaction://media"/>
          </p:cNvPr>
          <p:cNvPicPr>
            <a:picLocks noGrp="1" noRot="1" noChangeAspect="1" noChangeArrowheads="1"/>
          </p:cNvPicPr>
          <p:nvPr>
            <p:ph sz="half" idx="2"/>
            <a:wavAudioFile r:embed="rId1" name="ПИЛА РУЧНАЯ2.WAV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-336021" y="4177071"/>
            <a:ext cx="336021" cy="335986"/>
          </a:xfrm>
        </p:spPr>
      </p:pic>
      <p:sp>
        <p:nvSpPr>
          <p:cNvPr id="6223" name="Text Box 79"/>
          <p:cNvSpPr txBox="1">
            <a:spLocks noChangeArrowheads="1"/>
          </p:cNvSpPr>
          <p:nvPr/>
        </p:nvSpPr>
        <p:spPr bwMode="auto">
          <a:xfrm>
            <a:off x="2579661" y="6637466"/>
            <a:ext cx="5318580" cy="773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400" b="1" dirty="0">
                <a:solidFill>
                  <a:srgbClr val="FF0066"/>
                </a:solidFill>
              </a:rPr>
              <a:t>3мин </a:t>
            </a:r>
            <a:r>
              <a:rPr lang="ru-RU" sz="4400" b="1" dirty="0">
                <a:solidFill>
                  <a:srgbClr val="FF0066"/>
                </a:solidFill>
                <a:cs typeface="Arial" charset="0"/>
              </a:rPr>
              <a:t>• 9 = 27мин</a:t>
            </a:r>
          </a:p>
        </p:txBody>
      </p:sp>
      <p:sp>
        <p:nvSpPr>
          <p:cNvPr id="9243" name="Номер слайда 3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72D2352-6BFC-42E1-BB2C-3B01EB054AC5}" type="slidenum">
              <a:rPr lang="ru-RU" smtClean="0"/>
              <a:pPr/>
              <a:t>8</a:t>
            </a:fld>
            <a:endParaRPr lang="ru-RU" smtClean="0"/>
          </a:p>
        </p:txBody>
      </p:sp>
    </p:spTree>
  </p:cSld>
  <p:clrMapOvr>
    <a:masterClrMapping/>
  </p:clrMapOvr>
  <p:transition spd="med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6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6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70" decel="100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770" decel="100000"/>
                                        <p:tgtEl>
                                          <p:spTgt spid="615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5" dur="77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7" dur="77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27778E-6 -2.59259E-6 C 0.0052 0.00648 0.01058 0.01297 -0.00956 -0.00949 C -0.02969 -0.03194 -0.12449 -0.13958 -0.12136 -0.13495 C -0.11824 -0.13032 0.0085 0.02037 0.00954 0.01898 C 0.01058 0.0176 -0.11546 -0.14328 -0.11546 -0.14282 C -0.11546 -0.14236 0.00937 0.02176 0.00954 0.02223 C 0.00972 0.02269 -0.11285 -0.1375 -0.11424 -0.13958 C -0.11563 -0.14166 -0.0573 -0.0662 0.00121 0.00949 " pathEditMode="relative" ptsTypes="aaaaaaaA">
                                      <p:cBhvr>
                                        <p:cTn id="42" dur="2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1864" fill="hold"/>
                                        <p:tgtEl>
                                          <p:spTgt spid="62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2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9" dur="2000"/>
                                        <p:tgtEl>
                                          <p:spTgt spid="6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500"/>
                            </p:stCondLst>
                            <p:childTnLst>
                              <p:par>
                                <p:cTn id="6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 tmFilter="0,0; .5, 1; 1, 1"/>
                                        <p:tgtEl>
                                          <p:spTgt spid="6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 tmFilter="0,0; .5, 1; 1, 1"/>
                                        <p:tgtEl>
                                          <p:spTgt spid="6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 tmFilter="0,0; .5, 1; 1, 1"/>
                                        <p:tgtEl>
                                          <p:spTgt spid="6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 tmFilter="0,0; .5, 1; 1, 1"/>
                                        <p:tgtEl>
                                          <p:spTgt spid="6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2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62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 tmFilter="0,0; .5, 1; 1, 1"/>
                                        <p:tgtEl>
                                          <p:spTgt spid="6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 tmFilter="0,0; .5, 1; 1, 1"/>
                                        <p:tgtEl>
                                          <p:spTgt spid="6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500"/>
                            </p:stCondLst>
                            <p:childTnLst>
                              <p:par>
                                <p:cTn id="1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6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 tmFilter="0,0; .5, 1; 1, 1"/>
                                        <p:tgtEl>
                                          <p:spTgt spid="6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1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6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 tmFilter="0,0; .5, 1; 1, 1"/>
                                        <p:tgtEl>
                                          <p:spTgt spid="6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3500"/>
                            </p:stCondLst>
                            <p:childTnLst>
                              <p:par>
                                <p:cTn id="126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2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2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 tmFilter="0,0; .5, 1; 1, 1"/>
                                        <p:tgtEl>
                                          <p:spTgt spid="6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4000"/>
                            </p:stCondLst>
                            <p:childTnLst>
                              <p:par>
                                <p:cTn id="13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6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 tmFilter="0,0; .5, 1; 1, 1"/>
                                        <p:tgtEl>
                                          <p:spTgt spid="6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5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220"/>
                </p:tgtEl>
              </p:cMediaNode>
            </p:audio>
          </p:childTnLst>
        </p:cTn>
      </p:par>
    </p:tnLst>
    <p:bldLst>
      <p:bldP spid="6202" grpId="0" animBg="1"/>
      <p:bldP spid="6203" grpId="0"/>
      <p:bldP spid="6204" grpId="0" animBg="1"/>
      <p:bldP spid="6205" grpId="0"/>
      <p:bldP spid="6206" grpId="0" animBg="1"/>
      <p:bldP spid="6208" grpId="0"/>
      <p:bldP spid="6209" grpId="0"/>
      <p:bldP spid="6210" grpId="0"/>
      <p:bldP spid="6211" grpId="0"/>
      <p:bldP spid="6212" grpId="0"/>
      <p:bldP spid="6213" grpId="0"/>
      <p:bldP spid="6214" grpId="0"/>
      <p:bldP spid="6215" grpId="0"/>
      <p:bldP spid="6216" grpId="0"/>
      <p:bldP spid="62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WordArt 2"/>
          <p:cNvSpPr>
            <a:spLocks noChangeArrowheads="1" noChangeShapeType="1" noTextEdit="1"/>
          </p:cNvSpPr>
          <p:nvPr/>
        </p:nvSpPr>
        <p:spPr bwMode="auto">
          <a:xfrm>
            <a:off x="2103631" y="762968"/>
            <a:ext cx="6667913" cy="1984415"/>
          </a:xfrm>
          <a:prstGeom prst="rect">
            <a:avLst/>
          </a:prstGeom>
        </p:spPr>
        <p:txBody>
          <a:bodyPr wrap="none" lIns="100794" tIns="50397" rIns="100794" bIns="50397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000" b="1" kern="10" dirty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/>
                <a:cs typeface="Arial"/>
              </a:rPr>
              <a:t>Итог урока</a:t>
            </a:r>
          </a:p>
        </p:txBody>
      </p:sp>
      <p:pic>
        <p:nvPicPr>
          <p:cNvPr id="15363" name="Picture 3" descr="df81ef4a851et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64370" y="2430646"/>
            <a:ext cx="4116255" cy="5129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885" name="Rectangle 5"/>
          <p:cNvSpPr>
            <a:spLocks noGrp="1" noChangeArrowheads="1"/>
          </p:cNvSpPr>
          <p:nvPr>
            <p:ph type="title"/>
          </p:nvPr>
        </p:nvSpPr>
        <p:spPr>
          <a:xfrm>
            <a:off x="336021" y="1847921"/>
            <a:ext cx="9088314" cy="5207776"/>
          </a:xfrm>
        </p:spPr>
        <p:txBody>
          <a:bodyPr/>
          <a:lstStyle/>
          <a:p>
            <a:pPr algn="l" eaLnBrk="1" hangingPunct="1">
              <a:buNone/>
              <a:defRPr/>
            </a:pPr>
            <a:r>
              <a:rPr lang="ru-RU" sz="3500" dirty="0" smtClean="0">
                <a:latin typeface="Arial Narrow" pitchFamily="34" charset="0"/>
              </a:rPr>
              <a:t/>
            </a:r>
            <a:br>
              <a:rPr lang="ru-RU" sz="3500" dirty="0" smtClean="0">
                <a:latin typeface="Arial Narrow" pitchFamily="34" charset="0"/>
              </a:rPr>
            </a:br>
            <a:r>
              <a:rPr lang="ru-RU" sz="3500" dirty="0" smtClean="0">
                <a:latin typeface="Arial Narrow" pitchFamily="34" charset="0"/>
              </a:rPr>
              <a:t>Что вы сегодня вспомнили?</a:t>
            </a:r>
            <a:br>
              <a:rPr lang="ru-RU" sz="3500" dirty="0" smtClean="0">
                <a:latin typeface="Arial Narrow" pitchFamily="34" charset="0"/>
              </a:rPr>
            </a:br>
            <a:r>
              <a:rPr lang="ru-RU" sz="3500" dirty="0" smtClean="0">
                <a:latin typeface="Arial Narrow" pitchFamily="34" charset="0"/>
              </a:rPr>
              <a:t/>
            </a:r>
            <a:br>
              <a:rPr lang="ru-RU" sz="3500" dirty="0" smtClean="0">
                <a:latin typeface="Arial Narrow" pitchFamily="34" charset="0"/>
              </a:rPr>
            </a:br>
            <a:r>
              <a:rPr lang="ru-RU" sz="3500" dirty="0" smtClean="0">
                <a:latin typeface="Arial Narrow" pitchFamily="34" charset="0"/>
              </a:rPr>
              <a:t>Какое задание понравилось?</a:t>
            </a:r>
            <a:br>
              <a:rPr lang="ru-RU" sz="3500" dirty="0" smtClean="0">
                <a:latin typeface="Arial Narrow" pitchFamily="34" charset="0"/>
              </a:rPr>
            </a:br>
            <a:r>
              <a:rPr lang="ru-RU" sz="3500" dirty="0" smtClean="0">
                <a:latin typeface="Arial Narrow" pitchFamily="34" charset="0"/>
              </a:rPr>
              <a:t/>
            </a:r>
            <a:br>
              <a:rPr lang="ru-RU" sz="3500" dirty="0" smtClean="0">
                <a:latin typeface="Arial Narrow" pitchFamily="34" charset="0"/>
              </a:rPr>
            </a:br>
            <a:r>
              <a:rPr lang="ru-RU" sz="3500" dirty="0" smtClean="0">
                <a:latin typeface="Arial Narrow" pitchFamily="34" charset="0"/>
              </a:rPr>
              <a:t>Что показалось трудным?</a:t>
            </a:r>
            <a:r>
              <a:rPr lang="ru-RU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бычный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rs-novelty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yt-cool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1159</TotalTime>
  <Words>228</Words>
  <Application>Microsoft Office PowerPoint</Application>
  <PresentationFormat>Произвольный</PresentationFormat>
  <Paragraphs>73</Paragraphs>
  <Slides>10</Slides>
  <Notes>5</Notes>
  <HiddenSlides>0</HiddenSlides>
  <MMClips>1</MMClips>
  <ScaleCrop>false</ScaleCrop>
  <HeadingPairs>
    <vt:vector size="6" baseType="variant">
      <vt:variant>
        <vt:lpstr>Тема</vt:lpstr>
      </vt:variant>
      <vt:variant>
        <vt:i4>3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Обычный</vt:lpstr>
      <vt:lpstr>prs-novelty</vt:lpstr>
      <vt:lpstr>lyt-cool</vt:lpstr>
      <vt:lpstr>Слайд</vt:lpstr>
      <vt:lpstr> :   Алгоритм письменного  умножения  трёхзначного числа на однозначное </vt:lpstr>
      <vt:lpstr>Алгоритм решения</vt:lpstr>
      <vt:lpstr>Слайд 3</vt:lpstr>
      <vt:lpstr>Слайд 4</vt:lpstr>
      <vt:lpstr>Работа по учебнику стр. 89, № 1 (письменно)</vt:lpstr>
      <vt:lpstr>Слайд 6</vt:lpstr>
      <vt:lpstr>Задача № 2 (устно)</vt:lpstr>
      <vt:lpstr>Задача на смекалку стр. 89, № 6 (устно)</vt:lpstr>
      <vt:lpstr> Что вы сегодня вспомнили?  Какое задание понравилось?  Что показалось трудным? 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Открытый урок математики на тему:  Приёмы письменного умножения в пределах 1000</dc:title>
  <dc:creator>111</dc:creator>
  <cp:lastModifiedBy>Дом</cp:lastModifiedBy>
  <cp:revision>40</cp:revision>
  <dcterms:created xsi:type="dcterms:W3CDTF">2013-02-01T21:47:07Z</dcterms:created>
  <dcterms:modified xsi:type="dcterms:W3CDTF">2020-05-04T22:30:53Z</dcterms:modified>
</cp:coreProperties>
</file>