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7024" y="188640"/>
            <a:ext cx="3885416" cy="576064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Знамя Победы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2" b="9506"/>
          <a:stretch/>
        </p:blipFill>
        <p:spPr>
          <a:xfrm>
            <a:off x="423644" y="285731"/>
            <a:ext cx="3767678" cy="2082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6544" y="486916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Это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официальный символ победы советского народа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над фашизмом.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Указ «О Знамени Победы» был подписан 15.04.1996 г.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указе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вводилось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понятие «символ Знамени Победы».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r="32462"/>
          <a:stretch/>
        </p:blipFill>
        <p:spPr>
          <a:xfrm>
            <a:off x="4474731" y="893515"/>
            <a:ext cx="4320480" cy="3687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15" y="2445844"/>
            <a:ext cx="3510136" cy="210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61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7024" y="188640"/>
            <a:ext cx="3885416" cy="5760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Вечный огонь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612" y="43651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Символизирует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вечную память. Он горит в любую погоду: зимой и летом, в любое время суток: днем и ночью, не давая угаснуть человеческой памяти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Пока будет гореть символ победы, героизма и стойкости, мы будем помнить о великом подвиге нашего народа, завоевавшего Победу над фашизмом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" t="2554" b="6616"/>
          <a:stretch/>
        </p:blipFill>
        <p:spPr>
          <a:xfrm>
            <a:off x="3975154" y="1076752"/>
            <a:ext cx="4899453" cy="3055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" r="3269"/>
          <a:stretch/>
        </p:blipFill>
        <p:spPr>
          <a:xfrm>
            <a:off x="266516" y="1076752"/>
            <a:ext cx="4526899" cy="3065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408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88640"/>
            <a:ext cx="5976664" cy="5760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Георгиевская  лента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335" y="3933056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Георгиевская лента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ru-RU" sz="2400" b="1" i="1" dirty="0" err="1">
                <a:solidFill>
                  <a:schemeClr val="accent5">
                    <a:lumMod val="50000"/>
                  </a:schemeClr>
                </a:solidFill>
              </a:rPr>
              <a:t>биколор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 оранжевого и черного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цветов - ведет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свою историю от ленты к солдатскому ордену 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</a:rPr>
              <a:t>Св.Георгия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Победоносца, учрежденного 26 ноября 1769 императрицей Екатериной II. Эта лента с небольшими изменениями вошла в наградную систему СССР как "Гвардейская лента"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знак особого отличия солдата. Ею обтянута колодка почетного "солдатского" ордена Славы.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52" y="692697"/>
            <a:ext cx="5036728" cy="3262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r="19553"/>
          <a:stretch/>
        </p:blipFill>
        <p:spPr>
          <a:xfrm>
            <a:off x="5304260" y="1083551"/>
            <a:ext cx="3236282" cy="2830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7817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4552" y="188640"/>
            <a:ext cx="4694167" cy="5760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Красная  гвоздика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612" y="43651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После второй мировой войны этот цветок стал эмблемой антивоенного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движения.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менно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красная гвоздика стала символом Победы потому, что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её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цвет символизирует кровь, пролитую за Родину, а стойкость и выносливость этого цветка напоминают качества, свойственные храбрым воинам.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189" y="1140942"/>
            <a:ext cx="48768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6" y="548680"/>
            <a:ext cx="360040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3307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4552" y="188640"/>
            <a:ext cx="4694167" cy="5760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Голубь мира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365104"/>
            <a:ext cx="87160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Голубь мира -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выражение, получившее популярность после окончания Второй мировой войны в связи с деятельностью Всемирного конгресса сторонников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мира в 1949 году. Эмблема 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этого конгресса была нарисована Пабло Пикассо, на ней изображён белый голубь, несущий в клюве оливковую ветвь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980728"/>
            <a:ext cx="4320480" cy="3269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3" t="14832" r="19077" b="18411"/>
          <a:stretch/>
        </p:blipFill>
        <p:spPr>
          <a:xfrm>
            <a:off x="827584" y="1026031"/>
            <a:ext cx="2849420" cy="3179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2281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0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4552" y="188640"/>
            <a:ext cx="4694167" cy="5760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Журавль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970" y="5013176"/>
            <a:ext cx="87160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Журавль связан с осенью, грустью, прощанием и тревожностью так же, как и с надеждой на счастье.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Журавль – бессмертие души, символ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погибших солдат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и 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мирного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населения.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6"/>
          <a:stretch/>
        </p:blipFill>
        <p:spPr>
          <a:xfrm>
            <a:off x="3787288" y="767222"/>
            <a:ext cx="5161540" cy="3875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13970" y="548680"/>
            <a:ext cx="42056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Мне кажется порою, что солдаты,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С кровавых не пришедшие полей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Не в землю эту полегли когда-то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А превратились в белых журавлей…</a:t>
            </a:r>
          </a:p>
          <a:p>
            <a:pPr algn="ctr"/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(Расул Гамзатов «Журавли»)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82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0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33183" cy="57606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Задание: </a:t>
            </a:r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Нарисовать</a:t>
            </a:r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 эмблему Победы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24744"/>
            <a:ext cx="853449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</a:rPr>
              <a:t>Этапы работы:</a:t>
            </a:r>
          </a:p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1</a:t>
            </a:r>
            <a:r>
              <a:rPr lang="ru-RU" sz="3200" b="1" i="1" dirty="0">
                <a:solidFill>
                  <a:srgbClr val="FF0000"/>
                </a:solidFill>
              </a:rPr>
              <a:t>.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Обдумывание идеи, подбор символов, надписей в соответствии с замыслом;</a:t>
            </a:r>
          </a:p>
          <a:p>
            <a:endParaRPr lang="ru-RU" sz="14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2</a:t>
            </a:r>
            <a:r>
              <a:rPr lang="ru-RU" sz="3200" b="1" i="1" dirty="0">
                <a:solidFill>
                  <a:srgbClr val="FF0000"/>
                </a:solidFill>
              </a:rPr>
              <a:t>.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Выбор формата;	</a:t>
            </a:r>
          </a:p>
          <a:p>
            <a:endParaRPr lang="ru-RU" sz="14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3</a:t>
            </a:r>
            <a:r>
              <a:rPr lang="ru-RU" sz="3200" b="1" i="1" dirty="0">
                <a:solidFill>
                  <a:srgbClr val="FF0000"/>
                </a:solidFill>
              </a:rPr>
              <a:t>.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Создание эскиза, линейного рисунка карандашом;</a:t>
            </a:r>
          </a:p>
          <a:p>
            <a:endParaRPr lang="ru-RU" sz="14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4</a:t>
            </a:r>
            <a:r>
              <a:rPr lang="ru-RU" sz="3200" b="1" i="1" dirty="0">
                <a:solidFill>
                  <a:srgbClr val="FF0000"/>
                </a:solidFill>
              </a:rPr>
              <a:t>.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Выполнение работы в тоне или в цвете.</a:t>
            </a:r>
          </a:p>
          <a:p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51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02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124744"/>
            <a:ext cx="853449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Ответьте на вопросы:</a:t>
            </a:r>
          </a:p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Что нового вы узнали на уроке? </a:t>
            </a:r>
          </a:p>
          <a:p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- Почему мы называем праздник 9 Мая Днём Победы?</a:t>
            </a:r>
          </a:p>
          <a:p>
            <a:endParaRPr lang="ru-RU" sz="3600" b="1" i="1" dirty="0" smtClean="0">
              <a:solidFill>
                <a:srgbClr val="C00000"/>
              </a:solidFill>
            </a:endParaRP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Продолжите </a:t>
            </a:r>
            <a:r>
              <a:rPr lang="ru-RU" sz="3600" b="1" i="1" dirty="0">
                <a:solidFill>
                  <a:srgbClr val="C00000"/>
                </a:solidFill>
              </a:rPr>
              <a:t>предложения: </a:t>
            </a:r>
          </a:p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- У меня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на уроке получилось…… </a:t>
            </a:r>
            <a:endParaRPr lang="ru-RU" sz="36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- Мне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на уроке понравилось……</a:t>
            </a:r>
          </a:p>
          <a:p>
            <a:endParaRPr lang="ru-RU" sz="16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93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02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124744"/>
            <a:ext cx="8534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5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</a:rPr>
              <a:t>Спасибо за внимание!</a:t>
            </a:r>
          </a:p>
          <a:p>
            <a:pPr algn="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</a:rPr>
              <a:t>Спасибо за урок! </a:t>
            </a:r>
          </a:p>
          <a:p>
            <a:endParaRPr lang="ru-RU" sz="54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85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4" r="17812" b="9966"/>
          <a:stretch/>
        </p:blipFill>
        <p:spPr>
          <a:xfrm>
            <a:off x="4596332" y="188640"/>
            <a:ext cx="4232035" cy="590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02679" y="1622902"/>
            <a:ext cx="3888432" cy="1800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Плакат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«Родина-мать зовёт!»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И. М. 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Тоидзе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 г.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47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5121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Что такое «ВОЙНА»?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9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2679" y="1622902"/>
            <a:ext cx="3888432" cy="1800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Плакат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«Ради жизни на Земле!»</a:t>
            </a:r>
          </a:p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К. 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Пюсс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1978 г.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0165"/>
            <a:ext cx="4412208" cy="661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188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5121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Что такое «МИР»?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41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35" y="287647"/>
            <a:ext cx="650169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57200" y="5013176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Что такое «ПОБЕДА»?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998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0" y="27464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76864" cy="149817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9 мая – </a:t>
            </a:r>
            <a:r>
              <a:rPr lang="ru-RU" sz="4000" b="1" i="1" dirty="0">
                <a:solidFill>
                  <a:srgbClr val="C00000"/>
                </a:solidFill>
              </a:rPr>
              <a:t>День Победы</a:t>
            </a:r>
            <a:r>
              <a:rPr lang="ru-RU" b="1" i="1" dirty="0">
                <a:solidFill>
                  <a:srgbClr val="C00000"/>
                </a:solidFill>
              </a:rPr>
              <a:t/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/>
          <a:stretch/>
        </p:blipFill>
        <p:spPr>
          <a:xfrm>
            <a:off x="281655" y="1484784"/>
            <a:ext cx="4287935" cy="4991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4701948" y="1844824"/>
            <a:ext cx="4472880" cy="4176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9 мая 1945 года советский народ  одержал победу в войне с фашизмом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4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564904"/>
            <a:ext cx="3672408" cy="36004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Эмблема, посвящённая 70 годовщине Победы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9897" r="14748" b="9077"/>
          <a:stretch/>
        </p:blipFill>
        <p:spPr>
          <a:xfrm>
            <a:off x="323528" y="188640"/>
            <a:ext cx="3600400" cy="646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4" b="23534"/>
          <a:stretch/>
        </p:blipFill>
        <p:spPr>
          <a:xfrm>
            <a:off x="4211960" y="548680"/>
            <a:ext cx="4536504" cy="1979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441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0" y="27464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816424" cy="1210146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ЭМБЛЕМА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5076057" y="1556792"/>
            <a:ext cx="3672408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- это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условное символическое изображение </a:t>
            </a:r>
            <a:endParaRPr lang="ru-RU" sz="36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каких-либо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</a:rPr>
              <a:t>понятий, идей</a:t>
            </a:r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3717" r="5325"/>
          <a:stretch/>
        </p:blipFill>
        <p:spPr>
          <a:xfrm>
            <a:off x="242514" y="260648"/>
            <a:ext cx="4459434" cy="397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242514" y="4725144"/>
            <a:ext cx="8721975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>
                <a:solidFill>
                  <a:schemeClr val="bg2">
                    <a:lumMod val="10000"/>
                  </a:schemeClr>
                </a:solidFill>
              </a:rPr>
              <a:t>представляет собой предельно обобщённый образ, смысл которого намного шире содержания изображённого </a:t>
            </a: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объекта</a:t>
            </a:r>
            <a:endParaRPr lang="ru-RU" b="1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37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465</Words>
  <Application>Microsoft Office PowerPoint</Application>
  <PresentationFormat>Экран 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Что такое «ВОЙНА»?</vt:lpstr>
      <vt:lpstr>Презентация PowerPoint</vt:lpstr>
      <vt:lpstr>Что такое «МИР»?</vt:lpstr>
      <vt:lpstr>Презентация PowerPoint</vt:lpstr>
      <vt:lpstr>9 мая – День Победы </vt:lpstr>
      <vt:lpstr>Эмблема, посвящённая 70 годовщине Победы</vt:lpstr>
      <vt:lpstr>ЭМБЛЕМА</vt:lpstr>
      <vt:lpstr>Знамя Победы</vt:lpstr>
      <vt:lpstr>Вечный огонь</vt:lpstr>
      <vt:lpstr>Георгиевская  лента</vt:lpstr>
      <vt:lpstr>Красная  гвоздика</vt:lpstr>
      <vt:lpstr>Голубь мира</vt:lpstr>
      <vt:lpstr>Журавль</vt:lpstr>
      <vt:lpstr>Задание: Нарисовать эмблему Победы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</dc:creator>
  <cp:lastModifiedBy>Юрий</cp:lastModifiedBy>
  <cp:revision>56</cp:revision>
  <dcterms:created xsi:type="dcterms:W3CDTF">2020-04-15T11:36:56Z</dcterms:created>
  <dcterms:modified xsi:type="dcterms:W3CDTF">2020-04-16T11:59:35Z</dcterms:modified>
</cp:coreProperties>
</file>