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240" y="1857363"/>
            <a:ext cx="600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FFFF00"/>
                </a:solidFill>
                <a:latin typeface="Calibri" pitchFamily="34" charset="0"/>
              </a:rPr>
              <a:t>Города Ростовской области</a:t>
            </a:r>
            <a:endParaRPr lang="ru-RU" sz="540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5_novoshahtins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5286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357826"/>
            <a:ext cx="8072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itchFamily="34" charset="0"/>
              </a:rPr>
              <a:t>Новошахтинск </a:t>
            </a:r>
            <a:r>
              <a:rPr lang="ru-RU" sz="2800" dirty="0" smtClean="0">
                <a:latin typeface="Calibri" pitchFamily="34" charset="0"/>
              </a:rPr>
              <a:t>–промышленный</a:t>
            </a:r>
            <a:r>
              <a:rPr lang="ru-RU" sz="2800" dirty="0" smtClean="0">
                <a:latin typeface="Calibri" pitchFamily="34" charset="0"/>
              </a:rPr>
              <a:t> центр Восточного Донбасса. Новошахтинск обязан своим появлением богатым залежам антрацита. </a:t>
            </a:r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7_shaht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49291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000636"/>
            <a:ext cx="79295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itchFamily="34" charset="0"/>
              </a:rPr>
              <a:t>Шахты – третий по величине город области после Ростова-на-Дону и Таганрога. В Шахтах проживают 249,1 тысячи человек. Площадь городской территории составляет 158,3 км². </a:t>
            </a:r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6_taganr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4857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929199"/>
            <a:ext cx="8143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Таганрог </a:t>
            </a:r>
            <a:r>
              <a:rPr lang="ru-RU" sz="2400" dirty="0" smtClean="0">
                <a:latin typeface="Calibri" pitchFamily="34" charset="0"/>
              </a:rPr>
              <a:t>– крупный промышленный, </a:t>
            </a:r>
            <a:r>
              <a:rPr lang="ru-RU" sz="2400" dirty="0" smtClean="0">
                <a:latin typeface="Calibri" pitchFamily="34" charset="0"/>
              </a:rPr>
              <a:t>культурный и научный центр, один из ведущих морских портов на юге России. Он расположен в юго-западной части Ростовской области на берегу Таганрогского залива Азовского моря, в 50 км от российско-украинской границы. 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8_Azov_reg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50720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286388"/>
            <a:ext cx="7929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Азовский район расположен на юго-западе Ростовской области в дельте реки Дон. Северо-западная часть района омывается водами Таганрогского залива Азовского моря.</a:t>
            </a:r>
            <a:r>
              <a:rPr lang="ru-RU" sz="2400" dirty="0" smtClean="0"/>
              <a:t> 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_Azov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44291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4500570"/>
            <a:ext cx="70723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Азов </a:t>
            </a:r>
            <a:r>
              <a:rPr lang="ru-RU" sz="2000" dirty="0" smtClean="0"/>
              <a:t>сегодня – это компактный, уютный, очень зеленый город, </a:t>
            </a:r>
            <a:r>
              <a:rPr lang="ru-RU" sz="2000" dirty="0" smtClean="0"/>
              <a:t>с промышленной зоной</a:t>
            </a:r>
            <a:r>
              <a:rPr lang="ru-RU" sz="2000" dirty="0" smtClean="0"/>
              <a:t>, вынесенной за черту жилых кварталов. В старой части города сохранились фортификационные сооружения Азовской крепости XVIII века – крепостные валы, ров, Алексеевские ворота. Азов – один из исторических городов с охраняемым культурным слоем. 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_Batays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4643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44" y="4857760"/>
            <a:ext cx="7572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Батайск - небольшой город, расположенный на месте пересечения древних сухопутных и водных торговых путей. Но это крупнейшая на юге России сортировочная станция. Город, где очень много деревьев, цветов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_volgodonsk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143900" cy="47148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86322"/>
            <a:ext cx="8001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Волгодонск – пятый по величине город Ростовской области, </a:t>
            </a:r>
            <a:r>
              <a:rPr lang="ru-RU" sz="2000" dirty="0" smtClean="0">
                <a:latin typeface="Calibri" pitchFamily="34" charset="0"/>
              </a:rPr>
              <a:t>крупнейший промышленный, </a:t>
            </a:r>
            <a:r>
              <a:rPr lang="ru-RU" sz="2000" dirty="0" smtClean="0">
                <a:latin typeface="Calibri" pitchFamily="34" charset="0"/>
              </a:rPr>
              <a:t>образовательный и культурный центр востока региона.</a:t>
            </a:r>
          </a:p>
          <a:p>
            <a:r>
              <a:rPr lang="ru-RU" sz="2000" dirty="0" smtClean="0">
                <a:latin typeface="Calibri" pitchFamily="34" charset="0"/>
              </a:rPr>
              <a:t>Волгодонск – один из самых молодых городов области. Он обязан своим рождением грандиозной послевоенной стройке Советского Союза – сооружению Волго-Донского канала.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1_gukov_reg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4286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429132"/>
            <a:ext cx="77867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libri" pitchFamily="34" charset="0"/>
              </a:rPr>
              <a:t>Гуково – один из шахтерских городов Ростовской области. Его появление в 1878 году совпало с началом освоения </a:t>
            </a:r>
            <a:r>
              <a:rPr lang="ru-RU" sz="2800" dirty="0" err="1" smtClean="0">
                <a:latin typeface="Calibri" pitchFamily="34" charset="0"/>
              </a:rPr>
              <a:t>Гуковского</a:t>
            </a:r>
            <a:r>
              <a:rPr lang="ru-RU" sz="2800" dirty="0" smtClean="0">
                <a:latin typeface="Calibri" pitchFamily="34" charset="0"/>
              </a:rPr>
              <a:t> угольного бассейна. С тех пор история города напрямую связана с историей угольной отрасли России.</a:t>
            </a:r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2_doneck_goro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143900" cy="44291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572008"/>
            <a:ext cx="7786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Донецк, город областного подчинения, расположен на северо-западе Ростовской области, у северо-восточных отрогов Донецкого кряжа, на реке Северский Донец и граничит с </a:t>
            </a:r>
            <a:r>
              <a:rPr lang="ru-RU" sz="2000" dirty="0" err="1" smtClean="0">
                <a:latin typeface="Calibri" pitchFamily="34" charset="0"/>
              </a:rPr>
              <a:t>Краснодонским</a:t>
            </a:r>
            <a:r>
              <a:rPr lang="ru-RU" sz="2000" dirty="0" smtClean="0">
                <a:latin typeface="Calibri" pitchFamily="34" charset="0"/>
              </a:rPr>
              <a:t> районом Луганской области республики Украина. Расстояние до города Ростова-на-Дону составляет 171 км. Площадь города - 11 000 га. Численность населения -53,1 тыс. человек.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3_zverevo_goro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15338" cy="5286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357826"/>
            <a:ext cx="8001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itchFamily="34" charset="0"/>
              </a:rPr>
              <a:t>Зверево – </a:t>
            </a:r>
            <a:r>
              <a:rPr lang="ru-RU" sz="2400" dirty="0" smtClean="0">
                <a:latin typeface="Calibri" pitchFamily="34" charset="0"/>
              </a:rPr>
              <a:t>промышленный</a:t>
            </a:r>
            <a:r>
              <a:rPr lang="ru-RU" sz="2400" dirty="0" smtClean="0">
                <a:latin typeface="Calibri" pitchFamily="34" charset="0"/>
              </a:rPr>
              <a:t> центр Восточного Донбасса, расположенный в 120 км от Ростова-на-Дону. Площадь его территории составляет 32,3 тыс. км². Население города - 26,6 тыс. человек. 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14_kamens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50720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844" y="5214950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Calibri" pitchFamily="34" charset="0"/>
              </a:rPr>
              <a:t>Каменск – Шахтинский - это крупнейший </a:t>
            </a:r>
            <a:r>
              <a:rPr lang="ru-RU" sz="3200" dirty="0" smtClean="0">
                <a:latin typeface="Calibri" pitchFamily="34" charset="0"/>
              </a:rPr>
              <a:t>промышленный</a:t>
            </a:r>
            <a:r>
              <a:rPr lang="ru-RU" sz="3200" dirty="0" smtClean="0">
                <a:latin typeface="Calibri" pitchFamily="34" charset="0"/>
              </a:rPr>
              <a:t> центр Ростовской области. </a:t>
            </a:r>
            <a:endParaRPr lang="ru-RU" sz="3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_3_novo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43900" cy="51435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214950"/>
            <a:ext cx="80724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Новочеркасск — один из крупных </a:t>
            </a:r>
            <a:r>
              <a:rPr lang="ru-RU" sz="2000" dirty="0" err="1" smtClean="0">
                <a:latin typeface="Calibri" pitchFamily="34" charset="0"/>
              </a:rPr>
              <a:t>южнороссийских</a:t>
            </a:r>
            <a:r>
              <a:rPr lang="ru-RU" sz="2000" dirty="0" smtClean="0">
                <a:latin typeface="Calibri" pitchFamily="34" charset="0"/>
              </a:rPr>
              <a:t> городов. Он выделяется как своей славной историей, так и своим особым обликом: планировкой, архитектурой, уникальными памятниками. Новочеркасск задуман и основан в 1805 году как новая столица Области Войска Донского. 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</TotalTime>
  <Words>362</Words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Наська</dc:creator>
  <cp:lastModifiedBy>Наська</cp:lastModifiedBy>
  <cp:revision>3</cp:revision>
  <dcterms:created xsi:type="dcterms:W3CDTF">2014-04-18T19:33:38Z</dcterms:created>
  <dcterms:modified xsi:type="dcterms:W3CDTF">2014-04-18T20:02:11Z</dcterms:modified>
</cp:coreProperties>
</file>