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1" r:id="rId17"/>
    <p:sldId id="269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 varScale="1">
        <p:scale>
          <a:sx n="69" d="100"/>
          <a:sy n="69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B61512B-8C03-4BEC-9139-FB51E373D68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73C481A-C4DD-43E4-AE89-BEE9D3ADA58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8.xml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5" Type="http://schemas.openxmlformats.org/officeDocument/2006/relationships/slide" Target="slide9.xml"/><Relationship Id="rId10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772400" cy="3267795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Интеллектуальная игра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«Умники и умницы»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04664"/>
            <a:ext cx="7128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Измените слово  «играл» по временам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32129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Мальчик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2708920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что делает?           …….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что делал?             ……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что будет делать?  …..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915816" y="3212976"/>
            <a:ext cx="648072" cy="2880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915816" y="3645024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915816" y="3789040"/>
            <a:ext cx="648072" cy="36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60232" y="256490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16216" y="314096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играл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83760" y="371703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5-конечная звезда 20">
            <a:hlinkClick r:id="rId2" action="ppaction://hlinksldjump"/>
          </p:cNvPr>
          <p:cNvSpPr/>
          <p:nvPr/>
        </p:nvSpPr>
        <p:spPr>
          <a:xfrm>
            <a:off x="7884368" y="5661248"/>
            <a:ext cx="864096" cy="9361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каком времени стоит глагол «идти»?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5301208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Будущем</a:t>
            </a:r>
            <a:r>
              <a:rPr lang="ru-RU" dirty="0" smtClean="0">
                <a:hlinkClick r:id="rId2" action="ppaction://hlinksldjump"/>
              </a:rPr>
              <a:t> </a:t>
            </a:r>
            <a:endParaRPr lang="ru-RU" dirty="0"/>
          </a:p>
        </p:txBody>
      </p:sp>
      <p:pic>
        <p:nvPicPr>
          <p:cNvPr id="22530" name="Picture 2" descr="http://ds61.edusev.ru/uploads/1000/819/section/37680/images_(4).jpg?14718919645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132856"/>
            <a:ext cx="2304256" cy="3184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Найди глагол и определи его время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772816"/>
            <a:ext cx="62646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Месяц май у воды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Цветом выбелил сады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4941168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Выбелил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(прошедшее время)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04664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Отрицательная частица не с глаголами пишется ….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5301208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раздельно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www.r19.ru/upload/medialibrary/4bb/cms_image_000037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916832"/>
            <a:ext cx="5067697" cy="3352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9712"/>
                <a:gridCol w="1677888"/>
                <a:gridCol w="1828800"/>
                <a:gridCol w="1828800"/>
                <a:gridCol w="1828800"/>
              </a:tblGrid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интересно!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5000"/>
                      </a:schemeClr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" action="ppaction://hlinksldjump"/>
                        </a:rPr>
                        <a:t>10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3" action="ppaction://hlinksldjump"/>
                        </a:rPr>
                        <a:t>10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4" action="ppaction://hlinksldjump"/>
                        </a:rPr>
                        <a:t>20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5" action="ppaction://hlinksldjump"/>
                        </a:rPr>
                        <a:t>20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6" action="ppaction://hlinksldjump"/>
                        </a:rPr>
                        <a:t>30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7" action="ppaction://hlinksldjump"/>
                        </a:rPr>
                        <a:t>30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8" action="ppaction://hlinksldjump"/>
                        </a:rPr>
                        <a:t>40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9" action="ppaction://hlinksldjump"/>
                        </a:rPr>
                        <a:t>40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0" action="ppaction://hlinksldjump"/>
                        </a:rPr>
                        <a:t>50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1" action="ppaction://hlinksldjump"/>
                        </a:rPr>
                        <a:t>50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  <a:endParaRPr lang="ru-RU" sz="4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Установите порядок разбора глагола как 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части речи: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391" t="26203" r="15052" b="37375"/>
          <a:stretch>
            <a:fillRect/>
          </a:stretch>
        </p:blipFill>
        <p:spPr bwMode="auto">
          <a:xfrm>
            <a:off x="1115616" y="1484784"/>
            <a:ext cx="748883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47664" y="33265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Решите ребус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4221088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Глагол</a:t>
            </a:r>
            <a:endParaRPr lang="ru-RU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60648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Откуда взялось такое странное слово ГЛАГОЛ?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https://im0-tub-ru.yandex.net/i?id=79314a950480174af875225a1599beef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im0-tub-ru.yandex.net/i?id=79314a950480174af875225a1599beef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rebenkoved.ru/wp-content/uploads/2016/08/1427800301_422211-768x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88840"/>
            <a:ext cx="4650904" cy="3100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187624" y="5229200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глагол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старославянском языке означало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слово, речь.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548680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Глагол - …….. часть речи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5157192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амостоятельная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m2-tub-ru.yandex.net/i?id=887c8f6a8caf5f13866563a8178373b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772816"/>
            <a:ext cx="4816996" cy="3206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32656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Что обозначает глагол?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479715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Глагол обозначает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действие предметов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и отвечают на вопросы что делать? Что сделать?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rebenkoved.ru/wp-content/uploads/2016/08/kid_questions-1024x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340768"/>
            <a:ext cx="506145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Выбери какие слова относятся к глаголу.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34076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672" y="206084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285293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камень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7664" y="357301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алый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672" y="422108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134076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старый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8024" y="206084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стареть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285293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ходули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60032" y="364502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поход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0032" y="436510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бег</a:t>
            </a:r>
          </a:p>
        </p:txBody>
      </p:sp>
      <p:sp>
        <p:nvSpPr>
          <p:cNvPr id="13" name="5-конечная звезда 12">
            <a:hlinkClick r:id="rId2" action="ppaction://hlinksldjump"/>
          </p:cNvPr>
          <p:cNvSpPr/>
          <p:nvPr/>
        </p:nvSpPr>
        <p:spPr>
          <a:xfrm>
            <a:off x="8244408" y="5805264"/>
            <a:ext cx="648072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404664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 изменяется глагол?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494116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Глаголы изменяются по временами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im3-tub-ru.yandex.net/i?id=2d26b355ed0816c63b680bb80b79737b&amp;n=33&amp;h=215&amp;w=3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268760"/>
            <a:ext cx="4824536" cy="3181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692696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Времена глагола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411760" y="1628800"/>
            <a:ext cx="1080120" cy="100811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4716016" y="1700808"/>
            <a:ext cx="72008" cy="108012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796136" y="1700808"/>
            <a:ext cx="1110564" cy="86409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31640" y="270892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Настоящие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306896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Прошедшее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278092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Будущие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5-конечная звезда 13">
            <a:hlinkClick r:id="rId2" action="ppaction://hlinksldjump"/>
          </p:cNvPr>
          <p:cNvSpPr/>
          <p:nvPr/>
        </p:nvSpPr>
        <p:spPr>
          <a:xfrm>
            <a:off x="7812360" y="5445224"/>
            <a:ext cx="864096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111</TotalTime>
  <Words>182</Words>
  <Application>Microsoft Office PowerPoint</Application>
  <PresentationFormat>Экран (4:3)</PresentationFormat>
  <Paragraphs>71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Интеллектуальная игра «Умники и умницы»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игра «Умники и умницы»</dc:title>
  <dc:creator>1</dc:creator>
  <cp:lastModifiedBy>1</cp:lastModifiedBy>
  <cp:revision>12</cp:revision>
  <dcterms:created xsi:type="dcterms:W3CDTF">2017-03-14T14:31:45Z</dcterms:created>
  <dcterms:modified xsi:type="dcterms:W3CDTF">2017-03-14T16:23:26Z</dcterms:modified>
</cp:coreProperties>
</file>