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2C04"/>
    <a:srgbClr val="F9B8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0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980729"/>
            <a:ext cx="7488832" cy="1296144"/>
          </a:xfrm>
          <a:prstGeom prst="roundRect">
            <a:avLst>
              <a:gd name="adj" fmla="val 35128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5400" b="1" dirty="0" smtClean="0">
                <a:ln>
                  <a:solidFill>
                    <a:srgbClr val="5C2C04"/>
                  </a:solidFill>
                </a:ln>
                <a:solidFill>
                  <a:srgbClr val="F9B883"/>
                </a:solidFill>
                <a:latin typeface="001 Interstellar Log" panose="02000000000000000000" pitchFamily="2" charset="0"/>
              </a:rPr>
              <a:t>Мифы Древней Греции</a:t>
            </a:r>
            <a:endParaRPr lang="ru-RU" sz="5400" b="1" dirty="0">
              <a:ln>
                <a:solidFill>
                  <a:srgbClr val="5C2C04"/>
                </a:solidFill>
              </a:ln>
              <a:solidFill>
                <a:srgbClr val="F9B883"/>
              </a:solidFill>
              <a:latin typeface="001 Interstellar Log" panose="020000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155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pPr>
              <a:buBlip>
                <a:blip r:embed="rId2"/>
              </a:buBlip>
            </a:pPr>
            <a:r>
              <a:rPr lang="ru-RU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Пятый подвиг </a:t>
            </a:r>
            <a:r>
              <a:rPr lang="ru-RU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Геракла</a:t>
            </a:r>
            <a:endParaRPr lang="ru-RU" b="1" dirty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Обладавший чудовищной силой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эриманфский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кабан наводил ужас на все окрестности. По пути на бой с ним Геракл посетил своего друга, кентавра Фола. Тот угостил героя вином, рассердив этим остальных кентавров, так как вино принадлежало им всем, а не одному Фолу. Кентавры бросились на Геракла, но он стрельбой из лука принудил напавших скрываться у кентавра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Хирона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 Преследуя кентавров, Геракл ворвался в пещеру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Хирона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и случайно убил стрелой этого мудрого героя многих греческих мифов. Найдя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эриманфского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кабана, Геракл загнал его в глубокий снег, и тот увяз там. Герой отнёс связанного вепря в Микены, где перепуганный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Эврисфей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при виде этого чудовища спрятался в большой кувшин.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157192"/>
            <a:ext cx="1878459" cy="187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8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ru-RU" sz="2400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Шестой подвиг Геракла </a:t>
            </a:r>
            <a:r>
              <a:rPr lang="ru-RU" sz="2400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</a:p>
          <a:p>
            <a:pPr>
              <a:buBlip>
                <a:blip r:embed="rId2"/>
              </a:buBlip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Царь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Элиды Авгий, сын бога солнца Гелиоса, получил от отца многочисленные стада белых и красных быков. Его огромный скотный двор не очищался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30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лет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 Геракл предложил Авгию очистить стойло за день, попросив взамен десятую часть его стад. Считая, что герой не справится с работой за одни сутки, Авгий согласился. Геракл перегородил плотиной реки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Алфей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и Пеней и отвёл их воду на скотный двор Авгия – весь навоз был смыт с него за </a:t>
            </a:r>
            <a:r>
              <a:rPr lang="ru-RU" sz="2400" dirty="0" err="1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день.Жадный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Авгий не отдал Гераклу обещанной платы за работу. Через несколько лет, уже освободившись от службы у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Эврисфея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, Геракл собрал войско, разбил Авгия и убил его. После этой победы Геракл учредил в Элиде, у города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Писы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, знаменитые Олимпийские игры.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797152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0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ru-RU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Седьмой подвиг </a:t>
            </a:r>
            <a:r>
              <a:rPr lang="ru-RU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Геракла</a:t>
            </a:r>
            <a:endParaRPr lang="ru-RU" b="1" dirty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Бог Посейдон дал критскому царь Миносу прекрасного быка для принесения себе в жертву. Но Минос оставил чудесного быка в своём стаде, а в жертву Посейдону принёс другого. Разгневанный бог наслал на быка бешенство: он стал носиться по всему Криту, уничтожая всё по пути. Геракл поймал быка, укротил и переплыл на его спине по морю с Крита на Пелопоннес.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Эврисфей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приказал выпустить быка. Тот, опять взбесившись, бросился от Микен на север, где его убил в Аттике афинский герой Тесей.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2431">
            <a:off x="7650508" y="5288269"/>
            <a:ext cx="1460049" cy="146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5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>
              <a:buBlip>
                <a:blip r:embed="rId2"/>
              </a:buBlip>
            </a:pPr>
            <a:r>
              <a:rPr lang="ru-RU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Восьмой подвиг Геракла </a:t>
            </a:r>
            <a:endParaRPr lang="ru-RU" b="1" dirty="0" smtClean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Фракийский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царь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Диомед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владел конями дивной красоты и силы, которых можно было удержать в стойле лишь железными цепями.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Диомед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кормил коней человеческим мясом, убивая приходивших к нему чужеземцев. Геракл силой увёл коней и разгромил в бою кинувшегося в погоню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Диомеда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 Кони же за это время растерзали спутника Геракла,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Абдера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, который сторожил их на кораблях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293096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9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ru-RU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Девятый подвиг </a:t>
            </a:r>
            <a:r>
              <a:rPr lang="ru-RU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Геракла</a:t>
            </a:r>
            <a:endParaRPr lang="ru-RU" b="1" dirty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Царица амазонок Ипполита носила как знак своей власти пояс, подаренный ей богом Аресом. Этот пояс желала иметь дочь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Эврисфея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Адмета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 Геракл с отрядом героев поплыл в царство амазонок, к берегам Понта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Эвксинского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Черного моря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)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Ипполита по просьбе Геракла хотела отдать пояс добровольно, однако другие амазонки напали на героя и убили нескольких его спутников. Геракл сразил в битве семь сильнейших воительниц и обратил их войско в бегство. Ипполита отдала ему пояс как выкуп за попавшую в плен амазонку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Меланиппу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195972"/>
            <a:ext cx="2813185" cy="29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3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ru-RU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Десятый подвиг </a:t>
            </a:r>
            <a:r>
              <a:rPr lang="ru-RU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Геракла</a:t>
            </a:r>
            <a:endParaRPr lang="ru-RU" b="1" dirty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8 Underground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На самом западном краю земли пас коров великан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Герион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, имевший три туловища, три головы, шесть рук и шесть ног. По приказу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Эврисфея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Геракл отправился за этими коровами. Сам дальний путь на запад уже был подвигом, и в память о нём Геракл воздвиг два каменных (Геркулесовых) столпа по обеим сторонам узкого пролива близ берегов Океана (современный Гибралтар).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Герион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жил на острове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Эрифии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. Чтобы Геракл мог достичь его, солнечный бог Гелиос дал ему своих коней и золотой челн, на котором он сам ежедневно плавает по небу.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044" y="5589240"/>
            <a:ext cx="2345626" cy="117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4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6336704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ru-RU" sz="2400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Одиннадцатый подвиг </a:t>
            </a:r>
            <a:r>
              <a:rPr lang="ru-RU" sz="2400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Геракла</a:t>
            </a:r>
            <a:endParaRPr lang="ru-RU" sz="2400" b="1" dirty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8 Underground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По приказу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Эврисфея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Геракл спустился через пропасть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Тенара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в мрачное царство бога мертвых Аида, чтобы увести оттуда его стража – трехглавого пса Цербера, чей хвост оканчивался головой дракона. У самых врат подземного мира Геракл освободил приросшего к скале афинского героя Тесея, которого вместе с другом,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Перифоем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, боги наказали за попытку украсть у Аида его жену Персефону. В царстве мертвых Геракл встретил тень героя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Мелеагра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, которому пообещал стать защитником его одинокой сестры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Деяниры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и жениться на ней. Владыка подземного царства, Аид, сам разрешил Гераклу увести Цербера – но только в случае если герой сумеет укротить его. Отыскав Цербера, Геракл стал бороться с ним. Он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полузадушил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пса, вытащил его из-под земли и привёл в Микены. Трусливый </a:t>
            </a: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Эврисфей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при одном взгляде на ужасную собаку стал умолять Геракла отвести её обратно, что тот и сделал.</a:t>
            </a:r>
          </a:p>
          <a:p>
            <a:pPr marL="0" indent="0">
              <a:buNone/>
            </a:pPr>
            <a:endParaRPr lang="ru-RU" sz="2400" dirty="0">
              <a:solidFill>
                <a:schemeClr val="accent6">
                  <a:lumMod val="50000"/>
                </a:schemeClr>
              </a:solidFill>
              <a:latin typeface="08 Undergroun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04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505475"/>
          </a:xfrm>
        </p:spPr>
        <p:txBody>
          <a:bodyPr>
            <a:normAutofit fontScale="85000" lnSpcReduction="20000"/>
          </a:bodyPr>
          <a:lstStyle/>
          <a:p>
            <a:pPr>
              <a:buBlip>
                <a:blip r:embed="rId2"/>
              </a:buBlip>
            </a:pPr>
            <a:r>
              <a:rPr lang="ru-RU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Двенадцатый подвиг </a:t>
            </a:r>
            <a:r>
              <a:rPr lang="ru-RU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Геракла</a:t>
            </a:r>
            <a:endParaRPr lang="ru-RU" b="1" dirty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8 Underground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Гераклу предстояло отыскать путь к великому титану Атласу (Атланту), который держит на плечах небесный свод у края земли.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Эврисфей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приказал Гераклу взять с золотого дерева сада Атласа три золотых яблока. Чтобы узнать путь к Атласу, Геракл по совету нимф, подкараулил на берегу моря морского бога Нерея, схватил его и держал, пока тот не показал нужную дорогу. По пути к Атласу через Ливию Гераклу пришлось бороться с жестоким великаном Антеем, который получал новые силы, прикасаясь к своей матери – Земле-Гее. После долгой схватки Геракл поднял Антея на воздух и задушил его, не опуская на землю. В Египте Геракла хотел принести в жертву богам царь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Бусирис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, но разгневанный герой убил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Бусириса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8 Underground" panose="02000000000000000000" pitchFamily="2" charset="0"/>
              </a:rPr>
              <a:t> вместе с сыном.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97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296143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5C2C04"/>
                </a:solidFill>
                <a:latin typeface="08 Underground" panose="02000000000000000000" pitchFamily="2" charset="0"/>
              </a:rPr>
              <a:t>Спасибо за внимание</a:t>
            </a:r>
            <a:r>
              <a:rPr lang="ru-RU" sz="6000" b="1" i="1" dirty="0" smtClean="0">
                <a:solidFill>
                  <a:srgbClr val="5C2C04"/>
                </a:solidFill>
              </a:rPr>
              <a:t>!</a:t>
            </a:r>
            <a:endParaRPr lang="ru-RU" sz="6000" b="1" i="1" dirty="0">
              <a:solidFill>
                <a:srgbClr val="5C2C04"/>
              </a:solidFill>
              <a:latin typeface="08 Underground" panose="020000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86247"/>
            <a:ext cx="7944822" cy="483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05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ru-RU" sz="3600" b="1" dirty="0" smtClean="0">
                <a:solidFill>
                  <a:srgbClr val="5C2C04"/>
                </a:solidFill>
                <a:latin typeface="001 Interstellar Log" panose="02000000000000000000" pitchFamily="2" charset="0"/>
              </a:rPr>
              <a:t>Древнегреческая мифология</a:t>
            </a:r>
            <a:r>
              <a:rPr lang="ru-RU" sz="3600" dirty="0">
                <a:solidFill>
                  <a:srgbClr val="5C2C04"/>
                </a:solidFill>
                <a:latin typeface="001 Interstellar Log" panose="02000000000000000000" pitchFamily="2" charset="0"/>
              </a:rPr>
              <a:t> </a:t>
            </a:r>
            <a:r>
              <a:rPr lang="ru-RU" sz="3600" dirty="0" smtClean="0">
                <a:solidFill>
                  <a:srgbClr val="5C2C04"/>
                </a:solidFill>
                <a:latin typeface="001 Interstellar Log" panose="02000000000000000000" pitchFamily="2" charset="0"/>
              </a:rPr>
              <a:t>— </a:t>
            </a:r>
            <a:r>
              <a:rPr lang="ru-RU" sz="3600" dirty="0">
                <a:solidFill>
                  <a:srgbClr val="5C2C04"/>
                </a:solidFill>
                <a:latin typeface="001 Interstellar Log" panose="02000000000000000000" pitchFamily="2" charset="0"/>
              </a:rPr>
              <a:t>мифология древних греков, тесно переплетающаяся с их религией. Оказала огромное влияние на развитие  </a:t>
            </a:r>
            <a:r>
              <a:rPr lang="ru-RU" sz="3600" u="sng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культуры</a:t>
            </a:r>
            <a:r>
              <a:rPr lang="ru-RU" sz="3600" dirty="0" smtClean="0">
                <a:solidFill>
                  <a:srgbClr val="5C2C04"/>
                </a:solidFill>
                <a:latin typeface="001 Interstellar Log" panose="02000000000000000000" pitchFamily="2" charset="0"/>
              </a:rPr>
              <a:t> и </a:t>
            </a:r>
            <a:r>
              <a:rPr lang="ru-RU" sz="3600" u="sng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искусства</a:t>
            </a:r>
            <a:r>
              <a:rPr lang="ru-RU" sz="3600" dirty="0">
                <a:solidFill>
                  <a:srgbClr val="5C2C04"/>
                </a:solidFill>
                <a:latin typeface="001 Interstellar Log" panose="02000000000000000000" pitchFamily="2" charset="0"/>
              </a:rPr>
              <a:t> всего мира и положила начало бесчисленному множеству религиозных представлений о человеке, героях и богах.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476750"/>
            <a:ext cx="29337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55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007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ru-RU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Самые известные и интересные мифы и легенды Древней Греции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92140"/>
            <a:ext cx="7143878" cy="4689188"/>
          </a:xfrm>
        </p:spPr>
      </p:pic>
    </p:spTree>
    <p:extLst>
      <p:ext uri="{BB962C8B-B14F-4D97-AF65-F5344CB8AC3E}">
        <p14:creationId xmlns:p14="http://schemas.microsoft.com/office/powerpoint/2010/main" val="399058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5C2C04"/>
                </a:solidFill>
                <a:latin typeface="001 Interstellar Log" panose="02000000000000000000" pitchFamily="2" charset="0"/>
              </a:rPr>
              <a:t>Геракл </a:t>
            </a:r>
            <a:r>
              <a:rPr lang="ru-RU" b="1" dirty="0" smtClean="0">
                <a:solidFill>
                  <a:srgbClr val="5C2C04"/>
                </a:solidFill>
              </a:rPr>
              <a:t>(</a:t>
            </a:r>
            <a:r>
              <a:rPr lang="ru-RU" b="1" dirty="0" smtClean="0">
                <a:solidFill>
                  <a:srgbClr val="5C2C04"/>
                </a:solidFill>
                <a:latin typeface="001 Interstellar Log" panose="02000000000000000000" pitchFamily="2" charset="0"/>
              </a:rPr>
              <a:t>Подвиги Геракла</a:t>
            </a:r>
            <a:r>
              <a:rPr lang="ru-RU" b="1" dirty="0">
                <a:solidFill>
                  <a:srgbClr val="5C2C04"/>
                </a:solidFill>
              </a:rPr>
              <a:t>)</a:t>
            </a:r>
            <a:endParaRPr lang="ru-RU" b="1" dirty="0">
              <a:solidFill>
                <a:srgbClr val="5C2C04"/>
              </a:solidFill>
              <a:latin typeface="001 Interstellar Log" panose="020000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8760"/>
            <a:ext cx="5220072" cy="5589240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Геракл -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национальный греческий герой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Великий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древнегреческий герой Геракл был сыном Зевса и смертной женщины </a:t>
            </a:r>
            <a:r>
              <a:rPr lang="ru-RU" sz="1800" b="1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Алкмены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, дочери царя Микен. С самого рождения Геракла преследовала жена Зевса, богиня Гера, разгневанная тем, что её муж вступил с </a:t>
            </a:r>
            <a:r>
              <a:rPr lang="ru-RU" sz="1800" b="1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Алкменой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в связь. В день перед рождением Геракла Зевс объявил, что младенец, который первым появится в эти сутки в роде потомков Персея, будет властвовать над всеми родственниками. Гера, узнав об этом, ускорила роды у жены Персеида </a:t>
            </a:r>
            <a:r>
              <a:rPr lang="ru-RU" sz="1800" b="1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Сфенела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, родившей слабого и трусливого </a:t>
            </a:r>
            <a:r>
              <a:rPr lang="ru-RU" sz="1800" b="1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Эврисфея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 Зевсу поневоле пришлось согласиться, чтобы рождённый после этого </a:t>
            </a:r>
            <a:r>
              <a:rPr lang="ru-RU" sz="1800" b="1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Алкменой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Геракл подчинялся </a:t>
            </a:r>
            <a:r>
              <a:rPr lang="ru-RU" sz="1800" b="1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Эврисфею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– но не всю жизнь, а лишь до тех пор пока не совершит у него на службе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12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великих подвигов.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84784"/>
            <a:ext cx="3314700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238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9"/>
            <a:ext cx="8229600" cy="4968551"/>
          </a:xfrm>
        </p:spPr>
        <p:txBody>
          <a:bodyPr>
            <a:noAutofit/>
          </a:bodyPr>
          <a:lstStyle/>
          <a:p>
            <a:pPr>
              <a:buBlip>
                <a:blip r:embed="rId2"/>
              </a:buBlip>
            </a:pPr>
            <a:r>
              <a:rPr lang="ru-RU" sz="2800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Первый подвиг Геракла</a:t>
            </a:r>
            <a:r>
              <a:rPr lang="ru-RU" sz="2800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+mj-lt"/>
              </a:rPr>
              <a:t>:</a:t>
            </a:r>
            <a:endParaRPr lang="ru-RU" sz="2800" b="1" dirty="0" smtClean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Геракл задушил громадного немейского льва, который был рождён чудовищами Тифоном и Ехидной и производил опустошения в </a:t>
            </a:r>
            <a:r>
              <a:rPr lang="ru-RU" sz="2800" b="1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Арголиде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. Стрелы Геракла отскочили от толстой шкуры льва, но герой оглушил зверя палицей и задушил руками. В память этого первого своего подвига Геракл учредил Немейские игры, которые праздновались на древнем Пелопоннесе раз в два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года.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157192"/>
            <a:ext cx="2306960" cy="169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4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>
              <a:buBlip>
                <a:blip r:embed="rId2"/>
              </a:buBlip>
            </a:pPr>
            <a:r>
              <a:rPr lang="ru-RU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Второй подвиг </a:t>
            </a:r>
            <a:r>
              <a:rPr lang="ru-RU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</a:t>
            </a:r>
            <a:r>
              <a:rPr lang="ru-RU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еракла:</a:t>
            </a:r>
          </a:p>
          <a:p>
            <a:pPr>
              <a:buBlip>
                <a:blip r:embed="rId2"/>
              </a:buBlip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Геракл убил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лернейскую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гидру – чудовище с телом змеи и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9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головами дракона, которое выползало из болота близ города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Лерны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, убивало людей и уничтожало целые стада. На месте каждой отрубленной героем головы гидры вырастали две новые, пока помощник Геракла,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Иолай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, не начал прижигать гидре шеи горящими стволами деревьев. Он же убил и гигантского рака, который вылез из болота на помощь гидре. В ядовитой желчи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лернейской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гидры Геракл вымочил свои стрелы, сделав их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смертельными.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085184"/>
            <a:ext cx="1872208" cy="183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ru-RU" sz="3000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Третий подвиг </a:t>
            </a:r>
            <a:r>
              <a:rPr lang="ru-RU" sz="3000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Геракла</a:t>
            </a:r>
            <a:endParaRPr lang="ru-RU" sz="3000" b="1" dirty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Стимфалийские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птицы нападали на людей и скот, разрывая их медными когтями и клювами. Кроме того, они роняли с высоты, как стрелы, убийственные бронзовые перья. Богиня Афина дала Гераклу два тимпана, звуками которых он вспугнул птиц. Когда те стаей взлетели ввысь, Геракл перестрелял часть их из лука, а остальные в ужасе улетели к берегам Понта </a:t>
            </a: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Эвксинского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(</a:t>
            </a: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Чёрного моря</a:t>
            </a: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)</a:t>
            </a: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и больше уже не вернулись в Грецию.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253744"/>
            <a:ext cx="1621532" cy="166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6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ru-RU" sz="3000" b="1" dirty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Четвертый подвиг </a:t>
            </a:r>
            <a:r>
              <a:rPr lang="ru-RU" sz="3000" b="1" dirty="0" smtClean="0">
                <a:ln>
                  <a:solidFill>
                    <a:srgbClr val="5C2C04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Геракла</a:t>
            </a:r>
            <a:endParaRPr lang="ru-RU" sz="3000" b="1" dirty="0">
              <a:ln>
                <a:solidFill>
                  <a:srgbClr val="5C2C04"/>
                </a:solidFill>
              </a:ln>
              <a:solidFill>
                <a:schemeClr val="accent6">
                  <a:lumMod val="50000"/>
                </a:schemeClr>
              </a:solidFill>
              <a:latin typeface="001 Interstellar Log" panose="02000000000000000000" pitchFamily="2" charset="0"/>
            </a:endParaRPr>
          </a:p>
          <a:p>
            <a:pPr>
              <a:buBlip>
                <a:blip r:embed="rId2"/>
              </a:buBlip>
            </a:pPr>
            <a:r>
              <a:rPr lang="ru-RU" sz="3000" dirty="0" err="1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Керинейская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лань с золотыми рогами и медными ногами, посланная в наказание людям богиней Артемидой, никогда не зная усталости, носилась по Аркадии и опустошала поля. Геракл преследовал лань бегом целый год, достигнув в погоне за нею истоков Истра </a:t>
            </a: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(</a:t>
            </a: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Дуная</a:t>
            </a: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)</a:t>
            </a: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на крайнем севере и потом вернувшись обратно в Элладу. Здесь Геракл ранил лань стрелой в ногу, поймал её и принес живой к </a:t>
            </a:r>
            <a:r>
              <a:rPr lang="ru-RU" sz="3000" dirty="0" err="1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Эврисфею</a:t>
            </a:r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 </a:t>
            </a:r>
            <a:r>
              <a:rPr lang="ru-RU" sz="3000" dirty="0">
                <a:solidFill>
                  <a:schemeClr val="accent6">
                    <a:lumMod val="50000"/>
                  </a:schemeClr>
                </a:solidFill>
                <a:latin typeface="001 Interstellar Log" panose="02000000000000000000" pitchFamily="2" charset="0"/>
              </a:rPr>
              <a:t>в Микены.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5301208"/>
            <a:ext cx="1584176" cy="142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6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</TotalTime>
  <Words>1342</Words>
  <Application>Microsoft Office PowerPoint</Application>
  <PresentationFormat>Экран (4:3)</PresentationFormat>
  <Paragraphs>30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Мифы Древней Греции</vt:lpstr>
      <vt:lpstr>Презентация PowerPoint</vt:lpstr>
      <vt:lpstr>Презентация PowerPoint</vt:lpstr>
      <vt:lpstr>Самые известные и интересные мифы и легенды Древней Греции</vt:lpstr>
      <vt:lpstr>Геракл (Подвиги Геракла)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Мифы Древней Греции</dc:title>
  <dc:creator>Кристина</dc:creator>
  <cp:lastModifiedBy>АНАСТАСИЯ</cp:lastModifiedBy>
  <cp:revision>9</cp:revision>
  <dcterms:created xsi:type="dcterms:W3CDTF">2017-03-31T09:18:15Z</dcterms:created>
  <dcterms:modified xsi:type="dcterms:W3CDTF">2020-05-17T13:07:31Z</dcterms:modified>
</cp:coreProperties>
</file>