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9" r:id="rId5"/>
    <p:sldId id="258" r:id="rId6"/>
    <p:sldId id="262" r:id="rId7"/>
    <p:sldId id="260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604C2E1-14FA-4519-8EEB-CC720CFF6337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A4CA8A5-707B-4755-BBB2-31A4976E960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861048"/>
            <a:ext cx="8458200" cy="91440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Азбука, азбука, каждому нужна…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23556" name="Picture 4" descr="&quot;Центр развития ребенка детский сад 12&quot; (Избербаш) &quot; Страничка музыкального руководител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685983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18" name="Picture 2" descr="Как нарисовать нотный стан для детей Сайт о рисован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064896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58" name="Picture 18" descr="MuseScore 1.3 &quot; Mark Zbukov &amp; Co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128792" cy="6601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996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 период с VIII по XI век, начала </a:t>
            </a:r>
            <a:r>
              <a:rPr lang="ru-RU" dirty="0" smtClean="0"/>
              <a:t>использоваться </a:t>
            </a:r>
            <a:r>
              <a:rPr lang="ru-RU" dirty="0" smtClean="0"/>
              <a:t>так называемая </a:t>
            </a:r>
            <a:r>
              <a:rPr lang="ru-RU" dirty="0" err="1" smtClean="0"/>
              <a:t>невменная</a:t>
            </a:r>
            <a:r>
              <a:rPr lang="ru-RU" dirty="0" smtClean="0"/>
              <a:t> запись ( </a:t>
            </a:r>
            <a:r>
              <a:rPr lang="ru-RU" dirty="0" err="1" smtClean="0"/>
              <a:t>Невмы</a:t>
            </a:r>
            <a:r>
              <a:rPr lang="ru-RU" dirty="0" smtClean="0"/>
              <a:t> - от греч. </a:t>
            </a:r>
            <a:r>
              <a:rPr lang="ru-RU" dirty="0" err="1" smtClean="0"/>
              <a:t>neuma</a:t>
            </a:r>
            <a:r>
              <a:rPr lang="ru-RU" dirty="0" smtClean="0"/>
              <a:t> - графические значки, помещавшиеся над словесным текстом) , но она была весьма не совершенной, так как не фиксировала точных звуковых соотношений, а лишь указывала (правда, достаточно наглядно) направление развития мелодии.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Древнерусским эквивалентом </a:t>
            </a:r>
            <a:r>
              <a:rPr lang="ru-RU" dirty="0" err="1" smtClean="0"/>
              <a:t>невменного</a:t>
            </a:r>
            <a:r>
              <a:rPr lang="ru-RU" dirty="0" smtClean="0"/>
              <a:t> письма были "крюки" или "знамёна".</a:t>
            </a:r>
            <a:endParaRPr lang="ru-RU" dirty="0"/>
          </a:p>
        </p:txBody>
      </p:sp>
      <p:pic>
        <p:nvPicPr>
          <p:cNvPr id="26626" name="Picture 2" descr="http://content.foto.my.mail.ru/mail/ivanel07/_answers/i-77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12776"/>
            <a:ext cx="3960440" cy="51585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Некоторые образцы </a:t>
            </a:r>
            <a:r>
              <a:rPr lang="ru-RU" dirty="0" err="1" smtClean="0"/>
              <a:t>невменных</a:t>
            </a:r>
            <a:r>
              <a:rPr lang="ru-RU" dirty="0" smtClean="0"/>
              <a:t> знаков:</a:t>
            </a:r>
            <a:endParaRPr lang="ru-RU" dirty="0"/>
          </a:p>
        </p:txBody>
      </p:sp>
      <p:pic>
        <p:nvPicPr>
          <p:cNvPr id="29698" name="Picture 2" descr="http://content.foto.my.mail.ru/mail/ivanel07/_answers/i-7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348880"/>
            <a:ext cx="7492382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Подленную</a:t>
            </a:r>
            <a:r>
              <a:rPr lang="ru-RU" b="1" dirty="0" smtClean="0"/>
              <a:t> реформу, приведшую в итоге к образованию современной системы нотного письма, совершил монах бенедиктинец </a:t>
            </a:r>
            <a:r>
              <a:rPr lang="ru-RU" b="1" dirty="0" err="1" smtClean="0"/>
              <a:t>Гвидо</a:t>
            </a:r>
            <a:r>
              <a:rPr lang="ru-RU" b="1" dirty="0" smtClean="0"/>
              <a:t> Аретинский (</a:t>
            </a:r>
            <a:r>
              <a:rPr lang="ru-RU" b="1" dirty="0" err="1" smtClean="0"/>
              <a:t>ок</a:t>
            </a:r>
            <a:r>
              <a:rPr lang="ru-RU" b="1" dirty="0" smtClean="0"/>
              <a:t>. 995-1050 гг.) . Он был выдающимся музыкантом своего </a:t>
            </a:r>
            <a:r>
              <a:rPr lang="ru-RU" b="1" dirty="0" err="1" smtClean="0"/>
              <a:t>врмени</a:t>
            </a:r>
            <a:r>
              <a:rPr lang="ru-RU" b="1" dirty="0" smtClean="0"/>
              <a:t> - учёным и педагогом. Суть его реформы нотной записи состоит в том, что к имевшимся уже двум линиям </a:t>
            </a:r>
            <a:r>
              <a:rPr lang="ru-RU" b="1" dirty="0" err="1" smtClean="0"/>
              <a:t>f</a:t>
            </a:r>
            <a:r>
              <a:rPr lang="ru-RU" b="1" dirty="0" smtClean="0"/>
              <a:t> и </a:t>
            </a:r>
            <a:r>
              <a:rPr lang="ru-RU" b="1" dirty="0" err="1" smtClean="0"/>
              <a:t>c</a:t>
            </a:r>
            <a:r>
              <a:rPr lang="ru-RU" b="1" dirty="0" smtClean="0"/>
              <a:t> он добавил ещё две.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Гвидо</a:t>
            </a:r>
            <a:r>
              <a:rPr lang="ru-RU" dirty="0" smtClean="0"/>
              <a:t> Аретинский </a:t>
            </a:r>
            <a:endParaRPr lang="ru-RU" dirty="0"/>
          </a:p>
        </p:txBody>
      </p:sp>
      <p:pic>
        <p:nvPicPr>
          <p:cNvPr id="31746" name="Picture 2" descr="MUSIC HISTORY Todd Hob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763860"/>
            <a:ext cx="4716827" cy="6094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3876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Таким образом образовалась </a:t>
            </a:r>
            <a:r>
              <a:rPr lang="ru-RU" dirty="0" err="1" smtClean="0"/>
              <a:t>четырёхлинейная</a:t>
            </a:r>
            <a:r>
              <a:rPr lang="ru-RU" dirty="0" smtClean="0"/>
              <a:t> система. Постепенно изменились и сами обозначения звуков.</a:t>
            </a:r>
            <a:endParaRPr lang="ru-RU" dirty="0"/>
          </a:p>
        </p:txBody>
      </p:sp>
      <p:pic>
        <p:nvPicPr>
          <p:cNvPr id="28674" name="Picture 2" descr="Музыкальные жанры, направления, стили Страница 2 forum.MediaClub.T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168860"/>
            <a:ext cx="5472608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</a:t>
            </a:r>
            <a:r>
              <a:rPr lang="en-US" dirty="0" smtClean="0"/>
              <a:t> XII-XIII </a:t>
            </a:r>
            <a:r>
              <a:rPr lang="ru-RU" dirty="0" smtClean="0"/>
              <a:t>веках была добавлена пятая линия к нотному стану.</a:t>
            </a:r>
            <a:endParaRPr lang="ru-RU" dirty="0"/>
          </a:p>
        </p:txBody>
      </p:sp>
      <p:pic>
        <p:nvPicPr>
          <p:cNvPr id="32770" name="Picture 2" descr="http://content.foto.mail.ru/mail/ivanel07/_answers/i-7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988840"/>
            <a:ext cx="7500831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2035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половине XVII века итальянским теоретиком </a:t>
            </a:r>
            <a:r>
              <a:rPr lang="ru-RU" dirty="0" err="1" smtClean="0"/>
              <a:t>Бонончини</a:t>
            </a:r>
            <a:r>
              <a:rPr lang="ru-RU" dirty="0" smtClean="0"/>
              <a:t> (1642-1678) неудобный для распевания слог </a:t>
            </a:r>
            <a:r>
              <a:rPr lang="ru-RU" dirty="0" err="1" smtClean="0"/>
              <a:t>ut</a:t>
            </a:r>
            <a:r>
              <a:rPr lang="ru-RU" dirty="0" smtClean="0"/>
              <a:t> (</a:t>
            </a:r>
            <a:r>
              <a:rPr lang="ru-RU" dirty="0" err="1" smtClean="0"/>
              <a:t>ут</a:t>
            </a:r>
            <a:r>
              <a:rPr lang="ru-RU" dirty="0" smtClean="0"/>
              <a:t>) был заменен на слог До. С того времени и поныне мы имеем знакомые всем До, Ре, Ми, Фа, Соль, Ля, Си. </a:t>
            </a:r>
            <a:endParaRPr lang="ru-RU" dirty="0"/>
          </a:p>
        </p:txBody>
      </p:sp>
      <p:pic>
        <p:nvPicPr>
          <p:cNvPr id="33794" name="Picture 2" descr="http://content.foto.mail.ru/mail/ivanel07/_answers/i-77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212976"/>
            <a:ext cx="5400600" cy="32712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208</TotalTime>
  <Words>214</Words>
  <Application>Microsoft Office PowerPoint</Application>
  <PresentationFormat>Экран (4:3)</PresentationFormat>
  <Paragraphs>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Презентация PowerPoint</vt:lpstr>
      <vt:lpstr>В период с VIII по XI век, начала использоваться так называемая невменная запись ( Невмы - от греч. neuma - графические значки, помещавшиеся над словесным текстом) , но она была весьма не совершенной, так как не фиксировала точных звуковых соотношений, а лишь указывала (правда, достаточно наглядно) направление развития мелодии.</vt:lpstr>
      <vt:lpstr>Древнерусским эквивалентом невменного письма были "крюки" или "знамёна".</vt:lpstr>
      <vt:lpstr>Некоторые образцы невменных знаков:</vt:lpstr>
      <vt:lpstr>Презентация PowerPoint</vt:lpstr>
      <vt:lpstr>Гвидо Аретинский </vt:lpstr>
      <vt:lpstr>Таким образом образовалась четырёхлинейная система. Постепенно изменились и сами обозначения звуков.</vt:lpstr>
      <vt:lpstr>В XII-XIII веках была добавлена пятая линия к нотному стану.</vt:lpstr>
      <vt:lpstr>половине XVII века итальянским теоретиком Бонончини (1642-1678) неудобный для распевания слог ut (ут) был заменен на слог До. С того времени и поныне мы имеем знакомые всем До, Ре, Ми, Фа, Соль, Ля, Си. 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АНАСТАСИЯ</cp:lastModifiedBy>
  <cp:revision>22</cp:revision>
  <dcterms:created xsi:type="dcterms:W3CDTF">2014-10-20T09:23:39Z</dcterms:created>
  <dcterms:modified xsi:type="dcterms:W3CDTF">2020-05-17T13:24:41Z</dcterms:modified>
</cp:coreProperties>
</file>